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312" r:id="rId3"/>
    <p:sldId id="314" r:id="rId4"/>
    <p:sldId id="316" r:id="rId5"/>
    <p:sldId id="317" r:id="rId6"/>
    <p:sldId id="318" r:id="rId7"/>
    <p:sldId id="331" r:id="rId8"/>
    <p:sldId id="319" r:id="rId9"/>
    <p:sldId id="321" r:id="rId10"/>
    <p:sldId id="323" r:id="rId11"/>
    <p:sldId id="325" r:id="rId12"/>
    <p:sldId id="326" r:id="rId13"/>
    <p:sldId id="327" r:id="rId14"/>
    <p:sldId id="315" r:id="rId15"/>
    <p:sldId id="328" r:id="rId16"/>
    <p:sldId id="329" r:id="rId17"/>
    <p:sldId id="330" r:id="rId18"/>
    <p:sldId id="324" r:id="rId19"/>
    <p:sldId id="332" r:id="rId20"/>
    <p:sldId id="333" r:id="rId21"/>
    <p:sldId id="334" r:id="rId22"/>
    <p:sldId id="335" r:id="rId23"/>
    <p:sldId id="336" r:id="rId24"/>
    <p:sldId id="320" r:id="rId25"/>
    <p:sldId id="322" r:id="rId26"/>
  </p:sldIdLst>
  <p:sldSz cx="24384000" cy="13716000"/>
  <p:notesSz cx="6858000" cy="9144000"/>
  <p:embeddedFontLst>
    <p:embeddedFont>
      <p:font typeface="Inter" panose="02000503000000020004" pitchFamily="2" charset="0"/>
      <p:regular r:id="rId28"/>
      <p:bold r:id="rId29"/>
      <p:italic r:id="rId30"/>
      <p:boldItalic r:id="rId31"/>
    </p:embeddedFont>
    <p:embeddedFont>
      <p:font typeface="Inter Medium" panose="02000503000000020004" pitchFamily="2" charset="0"/>
      <p:regular r:id="rId32"/>
      <p:bold r:id="rId33"/>
      <p:italic r:id="rId34"/>
      <p:boldItalic r:id="rId35"/>
    </p:embeddedFont>
    <p:embeddedFont>
      <p:font typeface="JetBrains Mono" panose="02000009000000000000" pitchFamily="49"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s0Nro+Z9sZfkmGgR8pNZaoNdN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ladimir Kovalenko"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61"/>
    <p:restoredTop sz="57692"/>
  </p:normalViewPr>
  <p:slideViewPr>
    <p:cSldViewPr snapToGrid="0">
      <p:cViewPr varScale="1">
        <p:scale>
          <a:sx n="36" d="100"/>
          <a:sy n="36" d="100"/>
        </p:scale>
        <p:origin x="304"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84"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8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 Id="rId83" Type="http://customschemas.google.com/relationships/presentationmetadata" Target="meta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F3249D-DFD3-43D8-A376-3C2637DAB2F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17BBC0A-E268-4620-B82E-D7502640C500}">
      <dgm:prSet/>
      <dgm:spPr/>
      <dgm:t>
        <a:bodyPr/>
        <a:lstStyle/>
        <a:p>
          <a:pPr>
            <a:lnSpc>
              <a:spcPct val="100000"/>
            </a:lnSpc>
          </a:pPr>
          <a:r>
            <a:rPr lang="en-US" dirty="0">
              <a:solidFill>
                <a:schemeClr val="bg1"/>
              </a:solidFill>
            </a:rPr>
            <a:t>LLM Critique – </a:t>
          </a:r>
        </a:p>
        <a:p>
          <a:pPr>
            <a:lnSpc>
              <a:spcPct val="100000"/>
            </a:lnSpc>
          </a:pPr>
          <a:r>
            <a:rPr lang="en-US" dirty="0">
              <a:solidFill>
                <a:schemeClr val="bg1"/>
              </a:solidFill>
            </a:rPr>
            <a:t>Can be too harsh</a:t>
          </a:r>
        </a:p>
      </dgm:t>
    </dgm:pt>
    <dgm:pt modelId="{84A38C4D-E3F6-49D1-9B72-72CA1E6C81AC}" type="parTrans" cxnId="{C9F12C14-CBD5-4C30-BC28-B2D75520609E}">
      <dgm:prSet/>
      <dgm:spPr/>
      <dgm:t>
        <a:bodyPr/>
        <a:lstStyle/>
        <a:p>
          <a:endParaRPr lang="en-US"/>
        </a:p>
      </dgm:t>
    </dgm:pt>
    <dgm:pt modelId="{4693849E-725B-4A29-A721-70F36EA6F577}" type="sibTrans" cxnId="{C9F12C14-CBD5-4C30-BC28-B2D75520609E}">
      <dgm:prSet/>
      <dgm:spPr/>
      <dgm:t>
        <a:bodyPr/>
        <a:lstStyle/>
        <a:p>
          <a:pPr>
            <a:lnSpc>
              <a:spcPct val="100000"/>
            </a:lnSpc>
          </a:pPr>
          <a:endParaRPr lang="en-US"/>
        </a:p>
      </dgm:t>
    </dgm:pt>
    <dgm:pt modelId="{796083CC-5BD3-4EC1-80C9-44BA0AE6AB01}">
      <dgm:prSet/>
      <dgm:spPr/>
      <dgm:t>
        <a:bodyPr/>
        <a:lstStyle/>
        <a:p>
          <a:pPr>
            <a:lnSpc>
              <a:spcPct val="100000"/>
            </a:lnSpc>
          </a:pPr>
          <a:r>
            <a:rPr lang="en-US" dirty="0">
              <a:solidFill>
                <a:schemeClr val="bg1"/>
              </a:solidFill>
            </a:rPr>
            <a:t>High hallucination rate 80%</a:t>
          </a:r>
        </a:p>
      </dgm:t>
    </dgm:pt>
    <dgm:pt modelId="{96D51806-FB52-424A-8626-229BF060C41C}" type="parTrans" cxnId="{0DD4399F-9BF0-4CA8-A1D0-DC237B9C0FBC}">
      <dgm:prSet/>
      <dgm:spPr/>
      <dgm:t>
        <a:bodyPr/>
        <a:lstStyle/>
        <a:p>
          <a:endParaRPr lang="en-US"/>
        </a:p>
      </dgm:t>
    </dgm:pt>
    <dgm:pt modelId="{1DB06EA7-DCD6-4AA3-BC8C-2EA80D6337A9}" type="sibTrans" cxnId="{0DD4399F-9BF0-4CA8-A1D0-DC237B9C0FBC}">
      <dgm:prSet/>
      <dgm:spPr/>
      <dgm:t>
        <a:bodyPr/>
        <a:lstStyle/>
        <a:p>
          <a:pPr>
            <a:lnSpc>
              <a:spcPct val="100000"/>
            </a:lnSpc>
          </a:pPr>
          <a:endParaRPr lang="en-US"/>
        </a:p>
      </dgm:t>
    </dgm:pt>
    <dgm:pt modelId="{27BECD26-E7A6-495F-8359-32C222A77A36}">
      <dgm:prSet/>
      <dgm:spPr/>
      <dgm:t>
        <a:bodyPr/>
        <a:lstStyle/>
        <a:p>
          <a:pPr>
            <a:lnSpc>
              <a:spcPct val="100000"/>
            </a:lnSpc>
          </a:pPr>
          <a:r>
            <a:rPr lang="en-US" dirty="0">
              <a:solidFill>
                <a:schemeClr val="bg1"/>
              </a:solidFill>
            </a:rPr>
            <a:t>Task Decomposition helped – instead of depending on LLM to do everything</a:t>
          </a:r>
        </a:p>
      </dgm:t>
    </dgm:pt>
    <dgm:pt modelId="{813105D9-9873-47ED-802F-ABF088C058B8}" type="parTrans" cxnId="{AF08227B-4201-4315-8E1E-18EAF5319341}">
      <dgm:prSet/>
      <dgm:spPr/>
      <dgm:t>
        <a:bodyPr/>
        <a:lstStyle/>
        <a:p>
          <a:endParaRPr lang="en-US"/>
        </a:p>
      </dgm:t>
    </dgm:pt>
    <dgm:pt modelId="{1F6A065A-5D18-4791-B633-96D86E7BC500}" type="sibTrans" cxnId="{AF08227B-4201-4315-8E1E-18EAF5319341}">
      <dgm:prSet/>
      <dgm:spPr/>
      <dgm:t>
        <a:bodyPr/>
        <a:lstStyle/>
        <a:p>
          <a:pPr>
            <a:lnSpc>
              <a:spcPct val="100000"/>
            </a:lnSpc>
          </a:pPr>
          <a:endParaRPr lang="en-US"/>
        </a:p>
      </dgm:t>
    </dgm:pt>
    <dgm:pt modelId="{00F712E8-807D-4325-9DA6-C867A2A66EB9}">
      <dgm:prSet/>
      <dgm:spPr/>
      <dgm:t>
        <a:bodyPr/>
        <a:lstStyle/>
        <a:p>
          <a:pPr>
            <a:lnSpc>
              <a:spcPct val="100000"/>
            </a:lnSpc>
          </a:pPr>
          <a:r>
            <a:rPr lang="en-US" dirty="0">
              <a:solidFill>
                <a:schemeClr val="bg1"/>
              </a:solidFill>
            </a:rPr>
            <a:t>Data leakage problem</a:t>
          </a:r>
        </a:p>
      </dgm:t>
    </dgm:pt>
    <dgm:pt modelId="{AE19265E-4FAC-4320-AC1F-B37B6352A199}" type="parTrans" cxnId="{5F5A8F61-978B-408C-A5EC-3AEE30931A32}">
      <dgm:prSet/>
      <dgm:spPr/>
      <dgm:t>
        <a:bodyPr/>
        <a:lstStyle/>
        <a:p>
          <a:endParaRPr lang="en-US"/>
        </a:p>
      </dgm:t>
    </dgm:pt>
    <dgm:pt modelId="{6538FB90-2A02-4625-8C81-8D112C36EB29}" type="sibTrans" cxnId="{5F5A8F61-978B-408C-A5EC-3AEE30931A32}">
      <dgm:prSet/>
      <dgm:spPr/>
      <dgm:t>
        <a:bodyPr/>
        <a:lstStyle/>
        <a:p>
          <a:endParaRPr lang="en-US"/>
        </a:p>
      </dgm:t>
    </dgm:pt>
    <dgm:pt modelId="{CC6F9861-9BAE-4C7B-A0F1-C8F3DB3871C5}" type="pres">
      <dgm:prSet presAssocID="{E3F3249D-DFD3-43D8-A376-3C2637DAB2F8}" presName="root" presStyleCnt="0">
        <dgm:presLayoutVars>
          <dgm:dir/>
          <dgm:resizeHandles val="exact"/>
        </dgm:presLayoutVars>
      </dgm:prSet>
      <dgm:spPr/>
    </dgm:pt>
    <dgm:pt modelId="{6C49A09A-CEA6-41EA-B9AF-1A32FCC4DCCD}" type="pres">
      <dgm:prSet presAssocID="{E3F3249D-DFD3-43D8-A376-3C2637DAB2F8}" presName="container" presStyleCnt="0">
        <dgm:presLayoutVars>
          <dgm:dir/>
          <dgm:resizeHandles val="exact"/>
        </dgm:presLayoutVars>
      </dgm:prSet>
      <dgm:spPr/>
    </dgm:pt>
    <dgm:pt modelId="{61F26B55-6956-4C2C-A356-C2266F3EBED5}" type="pres">
      <dgm:prSet presAssocID="{F17BBC0A-E268-4620-B82E-D7502640C500}" presName="compNode" presStyleCnt="0"/>
      <dgm:spPr/>
    </dgm:pt>
    <dgm:pt modelId="{FEA3F6CF-E88C-45BF-B8FE-7698941379DB}" type="pres">
      <dgm:prSet presAssocID="{F17BBC0A-E268-4620-B82E-D7502640C500}" presName="iconBgRect" presStyleLbl="bgShp" presStyleIdx="0" presStyleCnt="4"/>
      <dgm:spPr/>
    </dgm:pt>
    <dgm:pt modelId="{AB1C3085-66BE-4B4B-9E3F-98A6A8D1D572}" type="pres">
      <dgm:prSet presAssocID="{F17BBC0A-E268-4620-B82E-D7502640C5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ngry Face with No Fill"/>
        </a:ext>
      </dgm:extLst>
    </dgm:pt>
    <dgm:pt modelId="{6C6A7E96-0CA8-4D30-853F-3225F3E34C70}" type="pres">
      <dgm:prSet presAssocID="{F17BBC0A-E268-4620-B82E-D7502640C500}" presName="spaceRect" presStyleCnt="0"/>
      <dgm:spPr/>
    </dgm:pt>
    <dgm:pt modelId="{20419287-44E4-43E4-A49D-7D8F688F9DD5}" type="pres">
      <dgm:prSet presAssocID="{F17BBC0A-E268-4620-B82E-D7502640C500}" presName="textRect" presStyleLbl="revTx" presStyleIdx="0" presStyleCnt="4">
        <dgm:presLayoutVars>
          <dgm:chMax val="1"/>
          <dgm:chPref val="1"/>
        </dgm:presLayoutVars>
      </dgm:prSet>
      <dgm:spPr/>
    </dgm:pt>
    <dgm:pt modelId="{1378742F-4CB1-400D-AC62-0C605BEB7C4F}" type="pres">
      <dgm:prSet presAssocID="{4693849E-725B-4A29-A721-70F36EA6F577}" presName="sibTrans" presStyleLbl="sibTrans2D1" presStyleIdx="0" presStyleCnt="0"/>
      <dgm:spPr/>
    </dgm:pt>
    <dgm:pt modelId="{687C38BF-FBC2-4FC2-A561-EAB3562388F8}" type="pres">
      <dgm:prSet presAssocID="{796083CC-5BD3-4EC1-80C9-44BA0AE6AB01}" presName="compNode" presStyleCnt="0"/>
      <dgm:spPr/>
    </dgm:pt>
    <dgm:pt modelId="{5602A2DD-B8C5-42CB-98A9-894562381FFF}" type="pres">
      <dgm:prSet presAssocID="{796083CC-5BD3-4EC1-80C9-44BA0AE6AB01}" presName="iconBgRect" presStyleLbl="bgShp" presStyleIdx="1" presStyleCnt="4"/>
      <dgm:spPr/>
    </dgm:pt>
    <dgm:pt modelId="{D09736AE-FBC3-448A-A2CB-AD329B50EBC7}" type="pres">
      <dgm:prSet presAssocID="{796083CC-5BD3-4EC1-80C9-44BA0AE6AB01}" presName="iconRect" presStyleLbl="node1" presStyleIdx="1" presStyleCnt="4" custLinFactNeighborX="-5944" custLinFactNeighborY="100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humbs Down with solid fill"/>
        </a:ext>
      </dgm:extLst>
    </dgm:pt>
    <dgm:pt modelId="{0916AE87-C3F9-405C-B21C-5504BCEC7F48}" type="pres">
      <dgm:prSet presAssocID="{796083CC-5BD3-4EC1-80C9-44BA0AE6AB01}" presName="spaceRect" presStyleCnt="0"/>
      <dgm:spPr/>
    </dgm:pt>
    <dgm:pt modelId="{1C47ECA2-7BC2-4945-A3F9-5204B10B4443}" type="pres">
      <dgm:prSet presAssocID="{796083CC-5BD3-4EC1-80C9-44BA0AE6AB01}" presName="textRect" presStyleLbl="revTx" presStyleIdx="1" presStyleCnt="4">
        <dgm:presLayoutVars>
          <dgm:chMax val="1"/>
          <dgm:chPref val="1"/>
        </dgm:presLayoutVars>
      </dgm:prSet>
      <dgm:spPr/>
    </dgm:pt>
    <dgm:pt modelId="{17E34799-65CE-4132-90C4-EA8265CA672C}" type="pres">
      <dgm:prSet presAssocID="{1DB06EA7-DCD6-4AA3-BC8C-2EA80D6337A9}" presName="sibTrans" presStyleLbl="sibTrans2D1" presStyleIdx="0" presStyleCnt="0"/>
      <dgm:spPr/>
    </dgm:pt>
    <dgm:pt modelId="{CC41E0D4-4E9A-4873-91B3-D5749DE9B2C1}" type="pres">
      <dgm:prSet presAssocID="{27BECD26-E7A6-495F-8359-32C222A77A36}" presName="compNode" presStyleCnt="0"/>
      <dgm:spPr/>
    </dgm:pt>
    <dgm:pt modelId="{A8DAE920-1D62-4F5B-9F4F-DCA6BA639CAF}" type="pres">
      <dgm:prSet presAssocID="{27BECD26-E7A6-495F-8359-32C222A77A36}" presName="iconBgRect" presStyleLbl="bgShp" presStyleIdx="2" presStyleCnt="4"/>
      <dgm:spPr/>
    </dgm:pt>
    <dgm:pt modelId="{18FDC41E-3171-4DDD-B6E1-58028D3D0673}" type="pres">
      <dgm:prSet presAssocID="{27BECD26-E7A6-495F-8359-32C222A77A3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ncil"/>
        </a:ext>
      </dgm:extLst>
    </dgm:pt>
    <dgm:pt modelId="{3889AE0A-436E-474B-9BF0-2DAB4A24D28E}" type="pres">
      <dgm:prSet presAssocID="{27BECD26-E7A6-495F-8359-32C222A77A36}" presName="spaceRect" presStyleCnt="0"/>
      <dgm:spPr/>
    </dgm:pt>
    <dgm:pt modelId="{6FA145B4-1582-4396-8332-90617F0AB09B}" type="pres">
      <dgm:prSet presAssocID="{27BECD26-E7A6-495F-8359-32C222A77A36}" presName="textRect" presStyleLbl="revTx" presStyleIdx="2" presStyleCnt="4">
        <dgm:presLayoutVars>
          <dgm:chMax val="1"/>
          <dgm:chPref val="1"/>
        </dgm:presLayoutVars>
      </dgm:prSet>
      <dgm:spPr/>
    </dgm:pt>
    <dgm:pt modelId="{51F8CF35-B64C-43B7-95A2-1F277490F3A3}" type="pres">
      <dgm:prSet presAssocID="{1F6A065A-5D18-4791-B633-96D86E7BC500}" presName="sibTrans" presStyleLbl="sibTrans2D1" presStyleIdx="0" presStyleCnt="0"/>
      <dgm:spPr/>
    </dgm:pt>
    <dgm:pt modelId="{DDB3C8F9-9C28-4DF6-B850-D22B55510FA8}" type="pres">
      <dgm:prSet presAssocID="{00F712E8-807D-4325-9DA6-C867A2A66EB9}" presName="compNode" presStyleCnt="0"/>
      <dgm:spPr/>
    </dgm:pt>
    <dgm:pt modelId="{4C9BE158-3F9F-4DAD-8562-2D9547A2FC1D}" type="pres">
      <dgm:prSet presAssocID="{00F712E8-807D-4325-9DA6-C867A2A66EB9}" presName="iconBgRect" presStyleLbl="bgShp" presStyleIdx="3" presStyleCnt="4"/>
      <dgm:spPr/>
    </dgm:pt>
    <dgm:pt modelId="{1F31205E-D185-4B3D-981B-CE5899072177}" type="pres">
      <dgm:prSet presAssocID="{00F712E8-807D-4325-9DA6-C867A2A66E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FB9A2D71-DFEA-4F3C-8D0E-B064D6F00C9A}" type="pres">
      <dgm:prSet presAssocID="{00F712E8-807D-4325-9DA6-C867A2A66EB9}" presName="spaceRect" presStyleCnt="0"/>
      <dgm:spPr/>
    </dgm:pt>
    <dgm:pt modelId="{EF802ACA-AEAF-4F5A-B493-52E8C7AFDC81}" type="pres">
      <dgm:prSet presAssocID="{00F712E8-807D-4325-9DA6-C867A2A66EB9}" presName="textRect" presStyleLbl="revTx" presStyleIdx="3" presStyleCnt="4">
        <dgm:presLayoutVars>
          <dgm:chMax val="1"/>
          <dgm:chPref val="1"/>
        </dgm:presLayoutVars>
      </dgm:prSet>
      <dgm:spPr/>
    </dgm:pt>
  </dgm:ptLst>
  <dgm:cxnLst>
    <dgm:cxn modelId="{C9F12C14-CBD5-4C30-BC28-B2D75520609E}" srcId="{E3F3249D-DFD3-43D8-A376-3C2637DAB2F8}" destId="{F17BBC0A-E268-4620-B82E-D7502640C500}" srcOrd="0" destOrd="0" parTransId="{84A38C4D-E3F6-49D1-9B72-72CA1E6C81AC}" sibTransId="{4693849E-725B-4A29-A721-70F36EA6F577}"/>
    <dgm:cxn modelId="{1712BE55-716D-42A7-B096-ED06BB80169B}" type="presOf" srcId="{796083CC-5BD3-4EC1-80C9-44BA0AE6AB01}" destId="{1C47ECA2-7BC2-4945-A3F9-5204B10B4443}" srcOrd="0" destOrd="0" presId="urn:microsoft.com/office/officeart/2018/2/layout/IconCircleList"/>
    <dgm:cxn modelId="{D2DF6658-8EC8-406A-868C-E1CFB538A16A}" type="presOf" srcId="{00F712E8-807D-4325-9DA6-C867A2A66EB9}" destId="{EF802ACA-AEAF-4F5A-B493-52E8C7AFDC81}" srcOrd="0" destOrd="0" presId="urn:microsoft.com/office/officeart/2018/2/layout/IconCircleList"/>
    <dgm:cxn modelId="{5F5A8F61-978B-408C-A5EC-3AEE30931A32}" srcId="{E3F3249D-DFD3-43D8-A376-3C2637DAB2F8}" destId="{00F712E8-807D-4325-9DA6-C867A2A66EB9}" srcOrd="3" destOrd="0" parTransId="{AE19265E-4FAC-4320-AC1F-B37B6352A199}" sibTransId="{6538FB90-2A02-4625-8C81-8D112C36EB29}"/>
    <dgm:cxn modelId="{44C44B6A-8C35-4D9E-A191-DE9601B33BBE}" type="presOf" srcId="{F17BBC0A-E268-4620-B82E-D7502640C500}" destId="{20419287-44E4-43E4-A49D-7D8F688F9DD5}" srcOrd="0" destOrd="0" presId="urn:microsoft.com/office/officeart/2018/2/layout/IconCircleList"/>
    <dgm:cxn modelId="{AF08227B-4201-4315-8E1E-18EAF5319341}" srcId="{E3F3249D-DFD3-43D8-A376-3C2637DAB2F8}" destId="{27BECD26-E7A6-495F-8359-32C222A77A36}" srcOrd="2" destOrd="0" parTransId="{813105D9-9873-47ED-802F-ABF088C058B8}" sibTransId="{1F6A065A-5D18-4791-B633-96D86E7BC500}"/>
    <dgm:cxn modelId="{AFDD4383-F83E-4B3E-93D7-1FE904C86940}" type="presOf" srcId="{4693849E-725B-4A29-A721-70F36EA6F577}" destId="{1378742F-4CB1-400D-AC62-0C605BEB7C4F}" srcOrd="0" destOrd="0" presId="urn:microsoft.com/office/officeart/2018/2/layout/IconCircleList"/>
    <dgm:cxn modelId="{0DD4399F-9BF0-4CA8-A1D0-DC237B9C0FBC}" srcId="{E3F3249D-DFD3-43D8-A376-3C2637DAB2F8}" destId="{796083CC-5BD3-4EC1-80C9-44BA0AE6AB01}" srcOrd="1" destOrd="0" parTransId="{96D51806-FB52-424A-8626-229BF060C41C}" sibTransId="{1DB06EA7-DCD6-4AA3-BC8C-2EA80D6337A9}"/>
    <dgm:cxn modelId="{49BEDEB5-0939-4E0B-BCC2-669228878D9E}" type="presOf" srcId="{27BECD26-E7A6-495F-8359-32C222A77A36}" destId="{6FA145B4-1582-4396-8332-90617F0AB09B}" srcOrd="0" destOrd="0" presId="urn:microsoft.com/office/officeart/2018/2/layout/IconCircleList"/>
    <dgm:cxn modelId="{9C4351CF-B025-4720-A556-E54D5EAEEDCE}" type="presOf" srcId="{1F6A065A-5D18-4791-B633-96D86E7BC500}" destId="{51F8CF35-B64C-43B7-95A2-1F277490F3A3}" srcOrd="0" destOrd="0" presId="urn:microsoft.com/office/officeart/2018/2/layout/IconCircleList"/>
    <dgm:cxn modelId="{766A5CED-9C79-4087-B391-E9690A2384D7}" type="presOf" srcId="{E3F3249D-DFD3-43D8-A376-3C2637DAB2F8}" destId="{CC6F9861-9BAE-4C7B-A0F1-C8F3DB3871C5}" srcOrd="0" destOrd="0" presId="urn:microsoft.com/office/officeart/2018/2/layout/IconCircleList"/>
    <dgm:cxn modelId="{66E263FD-AC96-44D7-84EA-AE11CBD1C321}" type="presOf" srcId="{1DB06EA7-DCD6-4AA3-BC8C-2EA80D6337A9}" destId="{17E34799-65CE-4132-90C4-EA8265CA672C}" srcOrd="0" destOrd="0" presId="urn:microsoft.com/office/officeart/2018/2/layout/IconCircleList"/>
    <dgm:cxn modelId="{68063BDB-A8CE-46FE-B8CC-91E26722F8AD}" type="presParOf" srcId="{CC6F9861-9BAE-4C7B-A0F1-C8F3DB3871C5}" destId="{6C49A09A-CEA6-41EA-B9AF-1A32FCC4DCCD}" srcOrd="0" destOrd="0" presId="urn:microsoft.com/office/officeart/2018/2/layout/IconCircleList"/>
    <dgm:cxn modelId="{03F7F5F6-E5FF-4253-A550-FFE8098ECEF6}" type="presParOf" srcId="{6C49A09A-CEA6-41EA-B9AF-1A32FCC4DCCD}" destId="{61F26B55-6956-4C2C-A356-C2266F3EBED5}" srcOrd="0" destOrd="0" presId="urn:microsoft.com/office/officeart/2018/2/layout/IconCircleList"/>
    <dgm:cxn modelId="{64D09C7C-35DE-4DA3-90F9-959805B55F79}" type="presParOf" srcId="{61F26B55-6956-4C2C-A356-C2266F3EBED5}" destId="{FEA3F6CF-E88C-45BF-B8FE-7698941379DB}" srcOrd="0" destOrd="0" presId="urn:microsoft.com/office/officeart/2018/2/layout/IconCircleList"/>
    <dgm:cxn modelId="{CD9149CB-CA76-4364-BCD2-8D82076953A7}" type="presParOf" srcId="{61F26B55-6956-4C2C-A356-C2266F3EBED5}" destId="{AB1C3085-66BE-4B4B-9E3F-98A6A8D1D572}" srcOrd="1" destOrd="0" presId="urn:microsoft.com/office/officeart/2018/2/layout/IconCircleList"/>
    <dgm:cxn modelId="{864D5D5F-0B8E-40D4-9198-B43FD80A46F3}" type="presParOf" srcId="{61F26B55-6956-4C2C-A356-C2266F3EBED5}" destId="{6C6A7E96-0CA8-4D30-853F-3225F3E34C70}" srcOrd="2" destOrd="0" presId="urn:microsoft.com/office/officeart/2018/2/layout/IconCircleList"/>
    <dgm:cxn modelId="{FABC5952-6B62-49FA-932C-EEBBD8AC645D}" type="presParOf" srcId="{61F26B55-6956-4C2C-A356-C2266F3EBED5}" destId="{20419287-44E4-43E4-A49D-7D8F688F9DD5}" srcOrd="3" destOrd="0" presId="urn:microsoft.com/office/officeart/2018/2/layout/IconCircleList"/>
    <dgm:cxn modelId="{992E7548-4739-46CE-8F21-50882B2D5E51}" type="presParOf" srcId="{6C49A09A-CEA6-41EA-B9AF-1A32FCC4DCCD}" destId="{1378742F-4CB1-400D-AC62-0C605BEB7C4F}" srcOrd="1" destOrd="0" presId="urn:microsoft.com/office/officeart/2018/2/layout/IconCircleList"/>
    <dgm:cxn modelId="{E24CED0E-2964-4B11-814E-C13CD96337B2}" type="presParOf" srcId="{6C49A09A-CEA6-41EA-B9AF-1A32FCC4DCCD}" destId="{687C38BF-FBC2-4FC2-A561-EAB3562388F8}" srcOrd="2" destOrd="0" presId="urn:microsoft.com/office/officeart/2018/2/layout/IconCircleList"/>
    <dgm:cxn modelId="{DF2B809E-8DB6-460D-B715-78A300412A68}" type="presParOf" srcId="{687C38BF-FBC2-4FC2-A561-EAB3562388F8}" destId="{5602A2DD-B8C5-42CB-98A9-894562381FFF}" srcOrd="0" destOrd="0" presId="urn:microsoft.com/office/officeart/2018/2/layout/IconCircleList"/>
    <dgm:cxn modelId="{C16B3759-F853-4993-B2E3-ECFFD4AFCB39}" type="presParOf" srcId="{687C38BF-FBC2-4FC2-A561-EAB3562388F8}" destId="{D09736AE-FBC3-448A-A2CB-AD329B50EBC7}" srcOrd="1" destOrd="0" presId="urn:microsoft.com/office/officeart/2018/2/layout/IconCircleList"/>
    <dgm:cxn modelId="{739DD3AF-C4B2-444E-8722-40A9AAC5FFD7}" type="presParOf" srcId="{687C38BF-FBC2-4FC2-A561-EAB3562388F8}" destId="{0916AE87-C3F9-405C-B21C-5504BCEC7F48}" srcOrd="2" destOrd="0" presId="urn:microsoft.com/office/officeart/2018/2/layout/IconCircleList"/>
    <dgm:cxn modelId="{2083A071-445E-43DC-8BF4-2AF4B6B00120}" type="presParOf" srcId="{687C38BF-FBC2-4FC2-A561-EAB3562388F8}" destId="{1C47ECA2-7BC2-4945-A3F9-5204B10B4443}" srcOrd="3" destOrd="0" presId="urn:microsoft.com/office/officeart/2018/2/layout/IconCircleList"/>
    <dgm:cxn modelId="{45272D7A-D113-4663-9876-F174D5563346}" type="presParOf" srcId="{6C49A09A-CEA6-41EA-B9AF-1A32FCC4DCCD}" destId="{17E34799-65CE-4132-90C4-EA8265CA672C}" srcOrd="3" destOrd="0" presId="urn:microsoft.com/office/officeart/2018/2/layout/IconCircleList"/>
    <dgm:cxn modelId="{4A1D776C-1032-4926-8982-34A069947B79}" type="presParOf" srcId="{6C49A09A-CEA6-41EA-B9AF-1A32FCC4DCCD}" destId="{CC41E0D4-4E9A-4873-91B3-D5749DE9B2C1}" srcOrd="4" destOrd="0" presId="urn:microsoft.com/office/officeart/2018/2/layout/IconCircleList"/>
    <dgm:cxn modelId="{27E432E8-D850-46F6-B841-58922FCBFF13}" type="presParOf" srcId="{CC41E0D4-4E9A-4873-91B3-D5749DE9B2C1}" destId="{A8DAE920-1D62-4F5B-9F4F-DCA6BA639CAF}" srcOrd="0" destOrd="0" presId="urn:microsoft.com/office/officeart/2018/2/layout/IconCircleList"/>
    <dgm:cxn modelId="{B9C0B379-F349-4988-B9E8-73EB5B68FD9E}" type="presParOf" srcId="{CC41E0D4-4E9A-4873-91B3-D5749DE9B2C1}" destId="{18FDC41E-3171-4DDD-B6E1-58028D3D0673}" srcOrd="1" destOrd="0" presId="urn:microsoft.com/office/officeart/2018/2/layout/IconCircleList"/>
    <dgm:cxn modelId="{FE9CA79B-016B-44AD-B23C-25E8ACAE3190}" type="presParOf" srcId="{CC41E0D4-4E9A-4873-91B3-D5749DE9B2C1}" destId="{3889AE0A-436E-474B-9BF0-2DAB4A24D28E}" srcOrd="2" destOrd="0" presId="urn:microsoft.com/office/officeart/2018/2/layout/IconCircleList"/>
    <dgm:cxn modelId="{5163D2FD-8BCF-403E-B524-EEA752C74650}" type="presParOf" srcId="{CC41E0D4-4E9A-4873-91B3-D5749DE9B2C1}" destId="{6FA145B4-1582-4396-8332-90617F0AB09B}" srcOrd="3" destOrd="0" presId="urn:microsoft.com/office/officeart/2018/2/layout/IconCircleList"/>
    <dgm:cxn modelId="{AB99D5F9-63DD-45B6-8E98-40400402486A}" type="presParOf" srcId="{6C49A09A-CEA6-41EA-B9AF-1A32FCC4DCCD}" destId="{51F8CF35-B64C-43B7-95A2-1F277490F3A3}" srcOrd="5" destOrd="0" presId="urn:microsoft.com/office/officeart/2018/2/layout/IconCircleList"/>
    <dgm:cxn modelId="{A12F67EE-BDFF-4063-ABF2-CE723332C17A}" type="presParOf" srcId="{6C49A09A-CEA6-41EA-B9AF-1A32FCC4DCCD}" destId="{DDB3C8F9-9C28-4DF6-B850-D22B55510FA8}" srcOrd="6" destOrd="0" presId="urn:microsoft.com/office/officeart/2018/2/layout/IconCircleList"/>
    <dgm:cxn modelId="{5A7FFBFF-CBA4-49CE-8517-EEA27734138B}" type="presParOf" srcId="{DDB3C8F9-9C28-4DF6-B850-D22B55510FA8}" destId="{4C9BE158-3F9F-4DAD-8562-2D9547A2FC1D}" srcOrd="0" destOrd="0" presId="urn:microsoft.com/office/officeart/2018/2/layout/IconCircleList"/>
    <dgm:cxn modelId="{CA479889-F7D0-4E8F-B535-0D83EE9B106A}" type="presParOf" srcId="{DDB3C8F9-9C28-4DF6-B850-D22B55510FA8}" destId="{1F31205E-D185-4B3D-981B-CE5899072177}" srcOrd="1" destOrd="0" presId="urn:microsoft.com/office/officeart/2018/2/layout/IconCircleList"/>
    <dgm:cxn modelId="{AB99F483-8886-4D36-9806-47F7C7FE4854}" type="presParOf" srcId="{DDB3C8F9-9C28-4DF6-B850-D22B55510FA8}" destId="{FB9A2D71-DFEA-4F3C-8D0E-B064D6F00C9A}" srcOrd="2" destOrd="0" presId="urn:microsoft.com/office/officeart/2018/2/layout/IconCircleList"/>
    <dgm:cxn modelId="{410D7F02-0E70-42AD-9A30-049BD1241E2F}" type="presParOf" srcId="{DDB3C8F9-9C28-4DF6-B850-D22B55510FA8}" destId="{EF802ACA-AEAF-4F5A-B493-52E8C7AFDC8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3F6CF-E88C-45BF-B8FE-7698941379DB}">
      <dsp:nvSpPr>
        <dsp:cNvPr id="0" name=""/>
        <dsp:cNvSpPr/>
      </dsp:nvSpPr>
      <dsp:spPr>
        <a:xfrm>
          <a:off x="124155" y="860211"/>
          <a:ext cx="2751399" cy="27513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1C3085-66BE-4B4B-9E3F-98A6A8D1D572}">
      <dsp:nvSpPr>
        <dsp:cNvPr id="0" name=""/>
        <dsp:cNvSpPr/>
      </dsp:nvSpPr>
      <dsp:spPr>
        <a:xfrm>
          <a:off x="701949" y="1438005"/>
          <a:ext cx="1595811" cy="1595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419287-44E4-43E4-A49D-7D8F688F9DD5}">
      <dsp:nvSpPr>
        <dsp:cNvPr id="0" name=""/>
        <dsp:cNvSpPr/>
      </dsp:nvSpPr>
      <dsp:spPr>
        <a:xfrm>
          <a:off x="3465140" y="860211"/>
          <a:ext cx="6485440" cy="275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LLM Critique – </a:t>
          </a:r>
        </a:p>
        <a:p>
          <a:pPr marL="0" lvl="0" indent="0" algn="l" defTabSz="1066800">
            <a:lnSpc>
              <a:spcPct val="100000"/>
            </a:lnSpc>
            <a:spcBef>
              <a:spcPct val="0"/>
            </a:spcBef>
            <a:spcAft>
              <a:spcPct val="35000"/>
            </a:spcAft>
            <a:buNone/>
          </a:pPr>
          <a:r>
            <a:rPr lang="en-US" sz="2400" kern="1200" dirty="0">
              <a:solidFill>
                <a:schemeClr val="bg1"/>
              </a:solidFill>
            </a:rPr>
            <a:t>Can be too harsh</a:t>
          </a:r>
        </a:p>
      </dsp:txBody>
      <dsp:txXfrm>
        <a:off x="3465140" y="860211"/>
        <a:ext cx="6485440" cy="2751399"/>
      </dsp:txXfrm>
    </dsp:sp>
    <dsp:sp modelId="{5602A2DD-B8C5-42CB-98A9-894562381FFF}">
      <dsp:nvSpPr>
        <dsp:cNvPr id="0" name=""/>
        <dsp:cNvSpPr/>
      </dsp:nvSpPr>
      <dsp:spPr>
        <a:xfrm>
          <a:off x="11080619" y="860211"/>
          <a:ext cx="2751399" cy="27513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9736AE-FBC3-448A-A2CB-AD329B50EBC7}">
      <dsp:nvSpPr>
        <dsp:cNvPr id="0" name=""/>
        <dsp:cNvSpPr/>
      </dsp:nvSpPr>
      <dsp:spPr>
        <a:xfrm>
          <a:off x="11563558" y="1454043"/>
          <a:ext cx="1595811" cy="15958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47ECA2-7BC2-4945-A3F9-5204B10B4443}">
      <dsp:nvSpPr>
        <dsp:cNvPr id="0" name=""/>
        <dsp:cNvSpPr/>
      </dsp:nvSpPr>
      <dsp:spPr>
        <a:xfrm>
          <a:off x="14421603" y="860211"/>
          <a:ext cx="6485440" cy="275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High hallucination rate 80%</a:t>
          </a:r>
        </a:p>
      </dsp:txBody>
      <dsp:txXfrm>
        <a:off x="14421603" y="860211"/>
        <a:ext cx="6485440" cy="2751399"/>
      </dsp:txXfrm>
    </dsp:sp>
    <dsp:sp modelId="{A8DAE920-1D62-4F5B-9F4F-DCA6BA639CAF}">
      <dsp:nvSpPr>
        <dsp:cNvPr id="0" name=""/>
        <dsp:cNvSpPr/>
      </dsp:nvSpPr>
      <dsp:spPr>
        <a:xfrm>
          <a:off x="124155" y="5091065"/>
          <a:ext cx="2751399" cy="27513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FDC41E-3171-4DDD-B6E1-58028D3D0673}">
      <dsp:nvSpPr>
        <dsp:cNvPr id="0" name=""/>
        <dsp:cNvSpPr/>
      </dsp:nvSpPr>
      <dsp:spPr>
        <a:xfrm>
          <a:off x="701949" y="5668859"/>
          <a:ext cx="1595811" cy="1595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A145B4-1582-4396-8332-90617F0AB09B}">
      <dsp:nvSpPr>
        <dsp:cNvPr id="0" name=""/>
        <dsp:cNvSpPr/>
      </dsp:nvSpPr>
      <dsp:spPr>
        <a:xfrm>
          <a:off x="3465140" y="5091065"/>
          <a:ext cx="6485440" cy="275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Task Decomposition helped – instead of depending on LLM to do everything</a:t>
          </a:r>
        </a:p>
      </dsp:txBody>
      <dsp:txXfrm>
        <a:off x="3465140" y="5091065"/>
        <a:ext cx="6485440" cy="2751399"/>
      </dsp:txXfrm>
    </dsp:sp>
    <dsp:sp modelId="{4C9BE158-3F9F-4DAD-8562-2D9547A2FC1D}">
      <dsp:nvSpPr>
        <dsp:cNvPr id="0" name=""/>
        <dsp:cNvSpPr/>
      </dsp:nvSpPr>
      <dsp:spPr>
        <a:xfrm>
          <a:off x="11080619" y="5091065"/>
          <a:ext cx="2751399" cy="27513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1205E-D185-4B3D-981B-CE5899072177}">
      <dsp:nvSpPr>
        <dsp:cNvPr id="0" name=""/>
        <dsp:cNvSpPr/>
      </dsp:nvSpPr>
      <dsp:spPr>
        <a:xfrm>
          <a:off x="11658413" y="5668859"/>
          <a:ext cx="1595811" cy="15958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802ACA-AEAF-4F5A-B493-52E8C7AFDC81}">
      <dsp:nvSpPr>
        <dsp:cNvPr id="0" name=""/>
        <dsp:cNvSpPr/>
      </dsp:nvSpPr>
      <dsp:spPr>
        <a:xfrm>
          <a:off x="14421603" y="5091065"/>
          <a:ext cx="6485440" cy="275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chemeClr val="bg1"/>
              </a:solidFill>
            </a:rPr>
            <a:t>Data leakage problem</a:t>
          </a:r>
        </a:p>
      </dsp:txBody>
      <dsp:txXfrm>
        <a:off x="14421603" y="5091065"/>
        <a:ext cx="6485440" cy="275139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My name is Danny Dig, I am a computer science professor at U of Colorado, just finished an industry sabbatical at JetBrains Research. </a:t>
            </a:r>
            <a:endParaRPr dirty="0"/>
          </a:p>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I am so excited to be here and explore together How is AI shaping the software maintenance and evolution field. Earlier this morning we heard a very nice keynote from David Lo. So in this talk I want to further build upon those ideas: </a:t>
            </a:r>
            <a:r>
              <a:rPr lang="en-US" sz="1100" b="0" i="0" u="none" strike="noStrike" dirty="0">
                <a:solidFill>
                  <a:schemeClr val="dk1"/>
                </a:solidFill>
                <a:latin typeface="Arial"/>
                <a:ea typeface="Arial"/>
                <a:cs typeface="Arial"/>
                <a:sym typeface="Arial"/>
              </a:rPr>
              <a:t>I invite us on a journey to see how we are leveraging the powerful static analysis in the IDEs along with LLMs to bring a fresh perspective on </a:t>
            </a:r>
            <a:r>
              <a:rPr lang="en-US" dirty="0">
                <a:solidFill>
                  <a:schemeClr val="dk1"/>
                </a:solidFill>
              </a:rPr>
              <a:t>Refactoring powered by GenAI. The synergy between AI and the static analysis in the IDE is much greater than either of them when taken alone. I hope to inspire you with ideas so you take a similar approach with your research.</a:t>
            </a:r>
          </a:p>
          <a:p>
            <a:pPr marL="457200" lvl="0" indent="-228600" algn="l" rtl="0">
              <a:lnSpc>
                <a:spcPct val="100000"/>
              </a:lnSpc>
              <a:spcBef>
                <a:spcPts val="0"/>
              </a:spcBef>
              <a:spcAft>
                <a:spcPts val="0"/>
              </a:spcAft>
              <a:buClr>
                <a:schemeClr val="dk1"/>
              </a:buClr>
              <a:buSzPts val="1400"/>
              <a:buFont typeface="Arial"/>
              <a:buNone/>
            </a:pPr>
            <a:endParaRPr lang="en-US" dirty="0">
              <a:solidFill>
                <a:schemeClr val="dk1"/>
              </a:solidFill>
            </a:endParaRPr>
          </a:p>
          <a:p>
            <a:pPr marL="457200" lvl="0" indent="-228600" algn="l" rtl="0">
              <a:lnSpc>
                <a:spcPct val="100000"/>
              </a:lnSpc>
              <a:spcBef>
                <a:spcPts val="0"/>
              </a:spcBef>
              <a:spcAft>
                <a:spcPts val="0"/>
              </a:spcAft>
              <a:buClr>
                <a:schemeClr val="dk1"/>
              </a:buClr>
              <a:buSzPts val="1400"/>
              <a:buFont typeface="Arial"/>
              <a:buNone/>
            </a:pPr>
            <a:r>
              <a:rPr lang="en-US" dirty="0">
                <a:solidFill>
                  <a:schemeClr val="dk1"/>
                </a:solidFill>
              </a:rPr>
              <a:t>Teamwork makes the dream work: we have a very diverse team from several universities and several partners from the industry, I am so grateful for how they all contributed ideas that shaped the direction of this project.</a:t>
            </a:r>
            <a:endParaRPr dirty="0"/>
          </a:p>
          <a:p>
            <a:pPr marL="0" lvl="0" indent="0" algn="l" rtl="0">
              <a:lnSpc>
                <a:spcPct val="115000"/>
              </a:lnSpc>
              <a:spcBef>
                <a:spcPts val="0"/>
              </a:spcBef>
              <a:spcAft>
                <a:spcPts val="0"/>
              </a:spcAft>
              <a:buClr>
                <a:schemeClr val="dk1"/>
              </a:buClr>
              <a:buSzPts val="1100"/>
              <a:buFont typeface="Arial"/>
              <a:buNone/>
            </a:pPr>
            <a:endParaRPr lang="en-US" dirty="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lang="en-US" dirty="0">
              <a:solidFill>
                <a:schemeClr val="dk1"/>
              </a:solidFill>
              <a:latin typeface="Inter"/>
              <a:ea typeface="Inter"/>
              <a:cs typeface="Inter"/>
              <a:sym typeface="Inter"/>
            </a:endParaRP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dirty="0"/>
              <a:t>TODO: let’s add the logos of each institution, and put them on the bottom of the page (CU, Tulane, JetBrains, Amazon, NEC, UT Dallas, Concordia)</a:t>
            </a: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Inter"/>
              <a:ea typeface="Inter"/>
              <a:cs typeface="Inter"/>
              <a:sym typeface="Inte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MM-ASSIST Recall@1 = </a:t>
            </a:r>
            <a:r>
              <a:rPr lang="en-US" b="1" dirty="0"/>
              <a:t>67%</a:t>
            </a:r>
            <a:r>
              <a:rPr lang="en-US" dirty="0"/>
              <a:t>, Recall@3 = </a:t>
            </a:r>
            <a:r>
              <a:rPr lang="en-US" b="1" dirty="0"/>
              <a:t>75%</a:t>
            </a:r>
            <a:r>
              <a:rPr lang="en-US" dirty="0"/>
              <a:t>.</a:t>
            </a:r>
          </a:p>
          <a:p>
            <a:r>
              <a:rPr lang="en-US" dirty="0"/>
              <a:t>Baselines: JMOVE ~40%, HMOVE ~26%, FETRUTH only 2–3%.</a:t>
            </a:r>
          </a:p>
          <a:p>
            <a:r>
              <a:rPr lang="en-US" b="1" dirty="0"/>
              <a:t>1.7x improvement</a:t>
            </a:r>
            <a:r>
              <a:rPr lang="en-US" dirty="0"/>
              <a:t> over best baseline.</a:t>
            </a:r>
          </a:p>
          <a:p>
            <a:r>
              <a:rPr lang="en-US" dirty="0"/>
              <a:t>LLM alone performed better than old tools but still plagued by hallucinations</a:t>
            </a:r>
          </a:p>
          <a:p>
            <a:endParaRPr lang="en-US" dirty="0"/>
          </a:p>
        </p:txBody>
      </p:sp>
    </p:spTree>
    <p:extLst>
      <p:ext uri="{BB962C8B-B14F-4D97-AF65-F5344CB8AC3E}">
        <p14:creationId xmlns:p14="http://schemas.microsoft.com/office/powerpoint/2010/main" val="2004899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210 OSS </a:t>
            </a:r>
            <a:r>
              <a:rPr lang="en-US" dirty="0" err="1"/>
              <a:t>refactorings</a:t>
            </a:r>
            <a:r>
              <a:rPr lang="en-US" dirty="0"/>
              <a:t>: MM-ASSIST Recall@3 = </a:t>
            </a:r>
            <a:r>
              <a:rPr lang="en-US" b="1" dirty="0"/>
              <a:t>80% vs 33%</a:t>
            </a:r>
            <a:r>
              <a:rPr lang="en-US" dirty="0"/>
              <a:t> (HMOVE). → </a:t>
            </a:r>
            <a:r>
              <a:rPr lang="en-US" b="1" dirty="0"/>
              <a:t>2.4x improvement</a:t>
            </a:r>
            <a:r>
              <a:rPr lang="en-US" dirty="0"/>
              <a:t>.</a:t>
            </a:r>
          </a:p>
          <a:p>
            <a:r>
              <a:rPr lang="en-US" dirty="0"/>
              <a:t>Runtime: </a:t>
            </a:r>
            <a:r>
              <a:rPr lang="en-US" b="1" dirty="0"/>
              <a:t>~30 seconds</a:t>
            </a:r>
            <a:r>
              <a:rPr lang="en-US" dirty="0"/>
              <a:t> vs hours/days for baselines.</a:t>
            </a:r>
          </a:p>
          <a:p>
            <a:r>
              <a:rPr lang="en-US" dirty="0"/>
              <a:t>User study: 30 </a:t>
            </a:r>
            <a:r>
              <a:rPr lang="en-US" dirty="0" err="1"/>
              <a:t>devs</a:t>
            </a:r>
            <a:r>
              <a:rPr lang="en-US" dirty="0"/>
              <a:t>, 350 classes analyzed → </a:t>
            </a:r>
            <a:r>
              <a:rPr lang="en-US" b="1" dirty="0"/>
              <a:t>82.8% positive ratings</a:t>
            </a:r>
            <a:r>
              <a:rPr lang="en-US" dirty="0"/>
              <a:t>, avg. 7 accepted </a:t>
            </a:r>
            <a:r>
              <a:rPr lang="en-US" dirty="0" err="1"/>
              <a:t>refactorings</a:t>
            </a:r>
            <a:r>
              <a:rPr lang="en-US" dirty="0"/>
              <a:t>/user.</a:t>
            </a:r>
          </a:p>
          <a:p>
            <a:r>
              <a:rPr lang="en-US" dirty="0"/>
              <a:t>Dev quote: </a:t>
            </a:r>
            <a:r>
              <a:rPr lang="en-US" i="1" dirty="0"/>
              <a:t>“Skeptical about AI, but glad to delegate grunt work.”</a:t>
            </a:r>
            <a:endParaRPr lang="en-US" dirty="0"/>
          </a:p>
          <a:p>
            <a:endParaRPr lang="en-US" dirty="0"/>
          </a:p>
          <a:p>
            <a:endParaRPr lang="en-US" dirty="0"/>
          </a:p>
          <a:p>
            <a:r>
              <a:rPr lang="en-US" dirty="0"/>
              <a:t>===============</a:t>
            </a:r>
          </a:p>
          <a:p>
            <a:endParaRPr lang="en-US" dirty="0"/>
          </a:p>
          <a:p>
            <a:pPr marL="0" indent="0">
              <a:buNone/>
            </a:pPr>
            <a:r>
              <a:rPr lang="en-US" dirty="0"/>
              <a:t>30 students (25 Master’s and 5 Ph.D. students)</a:t>
            </a:r>
          </a:p>
          <a:p>
            <a:r>
              <a:rPr lang="en-US" dirty="0"/>
              <a:t>73% have industrial experience. </a:t>
            </a:r>
          </a:p>
          <a:p>
            <a:endParaRPr lang="en-US" dirty="0"/>
          </a:p>
          <a:p>
            <a:r>
              <a:rPr lang="en-US" dirty="0"/>
              <a:t>30 participants applied MM-ASSIST on 350 classes. MM-ASSIST analyzed 1,143 classes</a:t>
            </a:r>
          </a:p>
          <a:p>
            <a:r>
              <a:rPr lang="en-US" dirty="0"/>
              <a:t> Positive Rating 82.8% of the time </a:t>
            </a:r>
          </a:p>
          <a:p>
            <a:r>
              <a:rPr lang="en-US" dirty="0"/>
              <a:t>applied a total of 216 refactoring recommendations on their code </a:t>
            </a:r>
          </a:p>
          <a:p>
            <a:endParaRPr lang="en-US" dirty="0"/>
          </a:p>
          <a:p>
            <a:endParaRPr lang="en-US" dirty="0"/>
          </a:p>
        </p:txBody>
      </p:sp>
    </p:spTree>
    <p:extLst>
      <p:ext uri="{BB962C8B-B14F-4D97-AF65-F5344CB8AC3E}">
        <p14:creationId xmlns:p14="http://schemas.microsoft.com/office/powerpoint/2010/main" val="3861701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TODO: QR code for paper, screenshot of the webpage/datasets&gt;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r>
              <a:rPr lang="en-US" dirty="0"/>
              <a:t>MM-ASSIST: first </a:t>
            </a:r>
            <a:r>
              <a:rPr lang="en-US" b="1" dirty="0"/>
              <a:t>end-to-end LLM-powered Move Method assistant</a:t>
            </a:r>
            <a:r>
              <a:rPr lang="en-US" dirty="0"/>
              <a:t>.</a:t>
            </a:r>
          </a:p>
          <a:p>
            <a:r>
              <a:rPr lang="en-US" dirty="0"/>
              <a:t>Tackles hallucinations + context limits via </a:t>
            </a:r>
            <a:r>
              <a:rPr lang="en-US" b="1" dirty="0"/>
              <a:t>IDE validation + semantic RAG</a:t>
            </a:r>
            <a:r>
              <a:rPr lang="en-US" dirty="0"/>
              <a:t>.</a:t>
            </a:r>
          </a:p>
          <a:p>
            <a:r>
              <a:rPr lang="en-US" dirty="0"/>
              <a:t>Outperforms SOTA: </a:t>
            </a:r>
            <a:r>
              <a:rPr lang="en-US" b="1" dirty="0"/>
              <a:t>2–4x better recall, 10–100x faster</a:t>
            </a:r>
            <a:r>
              <a:rPr lang="en-US" dirty="0"/>
              <a:t>.</a:t>
            </a:r>
          </a:p>
          <a:p>
            <a:r>
              <a:rPr lang="en-US" dirty="0"/>
              <a:t>Developers trust and adopt it.</a:t>
            </a:r>
          </a:p>
          <a:p>
            <a:r>
              <a:rPr lang="en-US" dirty="0"/>
              <a:t>Broader impact: techniques generalize to </a:t>
            </a:r>
            <a:r>
              <a:rPr lang="en-US" b="1" dirty="0"/>
              <a:t>other </a:t>
            </a:r>
            <a:r>
              <a:rPr lang="en-US" b="1" dirty="0" err="1"/>
              <a:t>refactorings</a:t>
            </a:r>
            <a:r>
              <a:rPr lang="en-US" dirty="0"/>
              <a:t> (Extract Class, Split Package).</a:t>
            </a:r>
          </a:p>
          <a:p>
            <a:r>
              <a:rPr lang="en-US" i="1" dirty="0"/>
              <a:t>Together, LLMs + IDE + semantic analysis are stronger than any alone.</a:t>
            </a:r>
            <a:endParaRPr lang="en-US" dirty="0"/>
          </a:p>
          <a:p>
            <a:endParaRPr lang="en-US" dirty="0"/>
          </a:p>
        </p:txBody>
      </p:sp>
    </p:spTree>
    <p:extLst>
      <p:ext uri="{BB962C8B-B14F-4D97-AF65-F5344CB8AC3E}">
        <p14:creationId xmlns:p14="http://schemas.microsoft.com/office/powerpoint/2010/main" val="1077457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consider replacing this with the example shown in the previous slide with Phone/ </a:t>
            </a:r>
            <a:r>
              <a:rPr lang="en-US" dirty="0" err="1"/>
              <a:t>MobilePhone</a:t>
            </a:r>
            <a:r>
              <a:rPr lang="en-US" dirty="0"/>
              <a:t> number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how it works in practice. First, you identify a method which is misplaced. Second you identify a suitable target class, and trigger the refactoring within the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CFE3EEB-D28C-C14E-BA43-EAB47D74A003}" type="slidenum">
              <a:rPr lang="en-US" smtClean="0"/>
              <a:t>14</a:t>
            </a:fld>
            <a:endParaRPr lang="en-US"/>
          </a:p>
        </p:txBody>
      </p:sp>
    </p:spTree>
    <p:extLst>
      <p:ext uri="{BB962C8B-B14F-4D97-AF65-F5344CB8AC3E}">
        <p14:creationId xmlns:p14="http://schemas.microsoft.com/office/powerpoint/2010/main" val="2865982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1704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9559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E7660-EC8B-1895-7ABD-8FB33C6687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CD60D-F69C-046B-F6E0-B49B2C27339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E4B747E-CB77-9B24-1A99-2AB1CEA7C3D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668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FCC68-715F-D94B-8629-7432FE7026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243DA3-CA6E-405C-B9A7-26F1B8CAD3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C84D19-4244-4946-663F-24347DA514E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811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AC2C-F0EB-343F-141A-51D4D252C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2114E-04D1-91F9-A5EF-AC8604C290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95FF3E0-BB9B-C4D5-7E5A-21E8DACF8E7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7570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9927-FE97-94F2-9829-B0E17B099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75203-9581-3574-6EF7-1657D3A3CCD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9E8F0F-A567-8B46-1390-A5C0EBC0FF0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19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537E-5AC1-259E-52DE-49E7DD509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FD205-F2FA-2962-838C-D92401CB937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35CFA2-8B46-1EA5-F17A-8B14EE809CAE}"/>
              </a:ext>
            </a:extLst>
          </p:cNvPr>
          <p:cNvSpPr>
            <a:spLocks noGrp="1"/>
          </p:cNvSpPr>
          <p:nvPr>
            <p:ph type="body" idx="1"/>
          </p:nvPr>
        </p:nvSpPr>
        <p:spPr/>
        <p:txBody>
          <a:bodyPr/>
          <a:lstStyle/>
          <a:p>
            <a:r>
              <a:rPr lang="en-US" dirty="0"/>
              <a:t>Move Method refactoring is among the </a:t>
            </a:r>
            <a:r>
              <a:rPr lang="en-US" b="1" dirty="0"/>
              <a:t>top-5 </a:t>
            </a:r>
            <a:r>
              <a:rPr lang="en-US" b="1" dirty="0" err="1"/>
              <a:t>refactorings</a:t>
            </a:r>
            <a:r>
              <a:rPr lang="en-US" dirty="0"/>
              <a:t> in practice. This refactoring takes a misplaced method that interacts more with another class state than its own class and moves it to the correct class.</a:t>
            </a:r>
          </a:p>
          <a:p>
            <a:r>
              <a:rPr lang="en-US" dirty="0"/>
              <a:t>It improves cohesion, reduces coupling, and removes smells like </a:t>
            </a:r>
            <a:r>
              <a:rPr lang="en-US" b="1" dirty="0"/>
              <a:t>God Class or Feature Envy.</a:t>
            </a:r>
            <a:endParaRPr lang="en-US" dirty="0"/>
          </a:p>
          <a:p>
            <a:endParaRPr lang="en-US" dirty="0"/>
          </a:p>
          <a:p>
            <a:endParaRPr lang="en-US" dirty="0"/>
          </a:p>
          <a:p>
            <a:endParaRPr lang="en-US" dirty="0"/>
          </a:p>
          <a:p>
            <a:r>
              <a:rPr lang="en-US" dirty="0"/>
              <a:t>=========</a:t>
            </a:r>
          </a:p>
          <a:p>
            <a:r>
              <a:rPr lang="en-US" dirty="0"/>
              <a:t>Misplaced methods, that is methods that interact more with another class state than its own, are a major contributor to Technical Debt and code smells.</a:t>
            </a:r>
          </a:p>
          <a:p>
            <a:endParaRPr lang="en-US" dirty="0"/>
          </a:p>
          <a:p>
            <a:r>
              <a:rPr lang="en-US" dirty="0"/>
              <a:t>CLICK&gt; They are responsible for very large, bloated classes, sometimes called God Classes, that have too many responsibilities. </a:t>
            </a:r>
          </a:p>
          <a:p>
            <a:endParaRPr lang="en-US" dirty="0"/>
          </a:p>
          <a:p>
            <a:r>
              <a:rPr lang="en-US" dirty="0"/>
              <a:t>CLICK&gt; They also result in Feature Envy, where a method craves access to the state variables of another class, instead of operating with state variables and fields from its own class.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B59B97E-A719-1D65-D0BB-F86DB7AAE779}"/>
              </a:ext>
            </a:extLst>
          </p:cNvPr>
          <p:cNvSpPr>
            <a:spLocks noGrp="1"/>
          </p:cNvSpPr>
          <p:nvPr>
            <p:ph type="sldNum" sz="quarter" idx="5"/>
          </p:nvPr>
        </p:nvSpPr>
        <p:spPr/>
        <p:txBody>
          <a:bodyPr/>
          <a:lstStyle/>
          <a:p>
            <a:fld id="{3CFE3EEB-D28C-C14E-BA43-EAB47D74A003}" type="slidenum">
              <a:rPr lang="en-US" smtClean="0"/>
              <a:t>2</a:t>
            </a:fld>
            <a:endParaRPr lang="en-US"/>
          </a:p>
        </p:txBody>
      </p:sp>
    </p:spTree>
    <p:extLst>
      <p:ext uri="{BB962C8B-B14F-4D97-AF65-F5344CB8AC3E}">
        <p14:creationId xmlns:p14="http://schemas.microsoft.com/office/powerpoint/2010/main" val="3450312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7AADF-E950-3239-29F6-76333F455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0C71D-98E3-BC24-0659-FEC9D889FA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68AF8B-DEB3-89A0-BDAF-6E586D22B0C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3874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F34D-9BB4-94B1-5E19-6FA7E4827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EF800-582F-FAD7-5FE5-681CDC4668C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CE0BA6-550D-E16E-AE82-211F95BC38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176B06-F112-ABB1-EE34-DB9C9F364F70}"/>
              </a:ext>
            </a:extLst>
          </p:cNvPr>
          <p:cNvSpPr>
            <a:spLocks noGrp="1"/>
          </p:cNvSpPr>
          <p:nvPr>
            <p:ph type="sldNum" sz="quarter" idx="5"/>
          </p:nvPr>
        </p:nvSpPr>
        <p:spPr/>
        <p:txBody>
          <a:bodyPr/>
          <a:lstStyle/>
          <a:p>
            <a:fld id="{3CFE3EEB-D28C-C14E-BA43-EAB47D74A003}" type="slidenum">
              <a:rPr lang="en-US" smtClean="0"/>
              <a:t>24</a:t>
            </a:fld>
            <a:endParaRPr lang="en-US"/>
          </a:p>
        </p:txBody>
      </p:sp>
    </p:spTree>
    <p:extLst>
      <p:ext uri="{BB962C8B-B14F-4D97-AF65-F5344CB8AC3E}">
        <p14:creationId xmlns:p14="http://schemas.microsoft.com/office/powerpoint/2010/main" val="705781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add some animation/screenshot showing that we split </a:t>
            </a:r>
            <a:r>
              <a:rPr lang="en-US" dirty="0" err="1"/>
              <a:t>getMobilePhone</a:t>
            </a:r>
            <a:r>
              <a:rPr lang="en-US" dirty="0"/>
              <a:t> Number into class Phone, and update the call site from Customer to call </a:t>
            </a:r>
            <a:r>
              <a:rPr lang="en-US" dirty="0" err="1"/>
              <a:t>mobilePhone.getMobilePhoneNumber</a:t>
            </a:r>
            <a:endParaRPr lang="en-US"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Automating this saves developers significant effort in </a:t>
            </a:r>
            <a:r>
              <a:rPr lang="en-US" b="1" dirty="0"/>
              <a:t>maintaining software quality</a:t>
            </a:r>
            <a:r>
              <a:rPr lang="en-US" dirty="0"/>
              <a:t>.</a:t>
            </a:r>
          </a:p>
          <a:p>
            <a:endParaRPr lang="en-US" dirty="0"/>
          </a:p>
        </p:txBody>
      </p:sp>
      <p:sp>
        <p:nvSpPr>
          <p:cNvPr id="4" name="Slide Number Placeholder 3"/>
          <p:cNvSpPr>
            <a:spLocks noGrp="1"/>
          </p:cNvSpPr>
          <p:nvPr>
            <p:ph type="sldNum" sz="quarter" idx="5"/>
          </p:nvPr>
        </p:nvSpPr>
        <p:spPr/>
        <p:txBody>
          <a:bodyPr/>
          <a:lstStyle/>
          <a:p>
            <a:fld id="{3CFE3EEB-D28C-C14E-BA43-EAB47D74A003}" type="slidenum">
              <a:rPr lang="en-US" smtClean="0"/>
              <a:t>3</a:t>
            </a:fld>
            <a:endParaRPr lang="en-US"/>
          </a:p>
        </p:txBody>
      </p:sp>
    </p:spTree>
    <p:extLst>
      <p:ext uri="{BB962C8B-B14F-4D97-AF65-F5344CB8AC3E}">
        <p14:creationId xmlns:p14="http://schemas.microsoft.com/office/powerpoint/2010/main" val="3228412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91725b7c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1725b7c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Modern IDEs, such as JetBrains’ IntelliJ IDEA, automate several parts of the Move Method refactoring lifecycle. However, this is a semi-automated process, in which the developer has to manually determine which method is out of place, and which target class is a better suitable home for such misplaced method.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A4DD185C-D813-34AA-1B62-B0FCD32037C2}"/>
            </a:ext>
          </a:extLst>
        </p:cNvPr>
        <p:cNvGrpSpPr/>
        <p:nvPr/>
      </p:nvGrpSpPr>
      <p:grpSpPr>
        <a:xfrm>
          <a:off x="0" y="0"/>
          <a:ext cx="0" cy="0"/>
          <a:chOff x="0" y="0"/>
          <a:chExt cx="0" cy="0"/>
        </a:xfrm>
      </p:grpSpPr>
      <p:sp>
        <p:nvSpPr>
          <p:cNvPr id="80" name="Google Shape;80;g291725b7c2e_0_0:notes">
            <a:extLst>
              <a:ext uri="{FF2B5EF4-FFF2-40B4-BE49-F238E27FC236}">
                <a16:creationId xmlns:a16="http://schemas.microsoft.com/office/drawing/2014/main" id="{E77A9448-77E1-8CE6-70F4-A0E116DC74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1725b7c2e_0_0:notes">
            <a:extLst>
              <a:ext uri="{FF2B5EF4-FFF2-40B4-BE49-F238E27FC236}">
                <a16:creationId xmlns:a16="http://schemas.microsoft.com/office/drawing/2014/main" id="{7EA58970-36B0-4FE5-99FE-6D4166D843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Static analysis</a:t>
            </a:r>
            <a:r>
              <a:rPr lang="en-US" dirty="0"/>
              <a:t> tools (e.g., JMOVE): rely on thresholds, don’t scale, take hours.</a:t>
            </a:r>
          </a:p>
          <a:p>
            <a:r>
              <a:rPr lang="en-US" b="1" dirty="0"/>
              <a:t>ML/DL tools</a:t>
            </a:r>
            <a:r>
              <a:rPr lang="en-US" dirty="0"/>
              <a:t> (e.g., FETRUTH, HMOVE): require retraining, treat it as classification, overwhelm </a:t>
            </a:r>
            <a:r>
              <a:rPr lang="en-US" dirty="0" err="1"/>
              <a:t>devs</a:t>
            </a:r>
            <a:r>
              <a:rPr lang="en-US" dirty="0"/>
              <a:t> with dozens of noisy recs.</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CLICK: because these approaches all work based on optimizing software quality metrics, they tend to generate </a:t>
            </a:r>
            <a:r>
              <a:rPr lang="en-US" dirty="0" err="1">
                <a:solidFill>
                  <a:srgbClr val="000000"/>
                </a:solidFill>
                <a:effectLst/>
                <a:latin typeface="Helvetica" pitchFamily="2" charset="0"/>
              </a:rPr>
              <a:t>recomemndations</a:t>
            </a:r>
            <a:r>
              <a:rPr lang="en-US" dirty="0">
                <a:solidFill>
                  <a:srgbClr val="000000"/>
                </a:solidFill>
                <a:effectLst/>
                <a:latin typeface="Helvetica" pitchFamily="2" charset="0"/>
              </a:rPr>
              <a:t> that do not align with how developers refactor code.</a:t>
            </a:r>
          </a:p>
          <a:p>
            <a:endParaRPr lang="en-US" dirty="0">
              <a:solidFill>
                <a:srgbClr val="000000"/>
              </a:solidFill>
              <a:effectLst/>
              <a:latin typeface="Helvetica" pitchFamily="2" charset="0"/>
            </a:endParaRPr>
          </a:p>
          <a:p>
            <a:r>
              <a:rPr lang="en-US" dirty="0">
                <a:solidFill>
                  <a:srgbClr val="000000"/>
                </a:solidFill>
                <a:effectLst/>
                <a:latin typeface="Helvetica" pitchFamily="2" charset="0"/>
              </a:rPr>
              <a:t>We hypothesize that achieving good software design that is easy to understand and resilient to future changes is a balancing act between science (e.g., metrics, design principles)and art (e.g., experience, expertise, and intuition about what constitute good abstractions). </a:t>
            </a:r>
          </a:p>
          <a:p>
            <a:endParaRPr lang="en-US" dirty="0">
              <a:solidFill>
                <a:srgbClr val="000000"/>
              </a:solidFill>
              <a:effectLst/>
              <a:latin typeface="Helvetica" pitchFamily="2" charset="0"/>
            </a:endParaRPr>
          </a:p>
          <a:p>
            <a:r>
              <a:rPr lang="en-US" b="1" dirty="0"/>
              <a:t>LLMs</a:t>
            </a:r>
            <a:r>
              <a:rPr lang="en-US" dirty="0"/>
              <a:t>: new hope — capture semantic misfits and developer intuition. </a:t>
            </a:r>
            <a:r>
              <a:rPr lang="en-US" dirty="0">
                <a:solidFill>
                  <a:srgbClr val="000000"/>
                </a:solidFill>
                <a:effectLst/>
                <a:latin typeface="Helvetica" pitchFamily="2" charset="0"/>
              </a:rPr>
              <a:t>We hypothesize that, due to their extensive pre-training on billions of methods and their reliance on the naturalness of code, LLMs can generate an abundance of MOVEMETHOD recommendations. We also expect LLM recommendations to better align with expert practices</a:t>
            </a:r>
            <a:endParaRPr lang="en-US" dirty="0"/>
          </a:p>
          <a:p>
            <a:endParaRPr dirty="0">
              <a:solidFill>
                <a:schemeClr val="dk1"/>
              </a:solidFill>
            </a:endParaRPr>
          </a:p>
        </p:txBody>
      </p:sp>
    </p:spTree>
    <p:extLst>
      <p:ext uri="{BB962C8B-B14F-4D97-AF65-F5344CB8AC3E}">
        <p14:creationId xmlns:p14="http://schemas.microsoft.com/office/powerpoint/2010/main" val="260322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000000"/>
                </a:solidFill>
                <a:effectLst/>
              </a:rPr>
              <a:t>Hallucinations</a:t>
            </a:r>
            <a:r>
              <a:rPr lang="en-US" b="0" i="0" u="none" strike="noStrike" dirty="0">
                <a:solidFill>
                  <a:srgbClr val="000000"/>
                </a:solidFill>
                <a:effectLst/>
              </a:rPr>
              <a:t> — invalid or impossible recs dominate. Up to 80% of recommendations are invalid.</a:t>
            </a:r>
          </a:p>
          <a:p>
            <a:pPr algn="l">
              <a:buFont typeface="+mj-lt"/>
              <a:buAutoNum type="arabicPeriod"/>
            </a:pPr>
            <a:r>
              <a:rPr lang="en-US" b="1" i="0" u="none" strike="noStrike" dirty="0">
                <a:solidFill>
                  <a:srgbClr val="000000"/>
                </a:solidFill>
                <a:effectLst/>
              </a:rPr>
              <a:t>Context window</a:t>
            </a:r>
            <a:r>
              <a:rPr lang="en-US" b="0" i="0" u="none" strike="noStrike" dirty="0">
                <a:solidFill>
                  <a:srgbClr val="000000"/>
                </a:solidFill>
                <a:effectLst/>
              </a:rPr>
              <a:t> — </a:t>
            </a:r>
            <a:r>
              <a:rPr lang="en-US" dirty="0">
                <a:solidFill>
                  <a:srgbClr val="000000"/>
                </a:solidFill>
                <a:effectLst/>
                <a:latin typeface="Helvetica" pitchFamily="2" charset="0"/>
              </a:rPr>
              <a:t>MOVEMETHOD refactoring requires global, project-level reasoning to determine the best target classes where to relocate a misplaced method. However, passing an entire project in the prompt is beyond the limited context window of current LLMs. So we </a:t>
            </a:r>
            <a:r>
              <a:rPr lang="en-US" b="0" i="0" u="none" strike="noStrike" dirty="0">
                <a:solidFill>
                  <a:srgbClr val="000000"/>
                </a:solidFill>
                <a:effectLst/>
              </a:rPr>
              <a:t>can’t feed entire project, even if we could, this would not help as LLMs lose focus.</a:t>
            </a:r>
          </a:p>
          <a:p>
            <a:pPr algn="l">
              <a:buFont typeface="+mj-lt"/>
              <a:buAutoNum type="arabicPeriod"/>
            </a:pPr>
            <a:endParaRPr lang="en-US" b="0" i="0" u="none" strike="noStrike" dirty="0">
              <a:solidFill>
                <a:srgbClr val="000000"/>
              </a:solidFill>
              <a:effectLst/>
            </a:endParaRPr>
          </a:p>
          <a:p>
            <a:pPr algn="l">
              <a:buFont typeface="+mj-lt"/>
              <a:buAutoNum type="arabicPeriod"/>
            </a:pPr>
            <a:endParaRPr lang="en-US" b="0" i="0" u="none" strike="noStrike" dirty="0">
              <a:solidFill>
                <a:srgbClr val="000000"/>
              </a:solidFill>
              <a:effectLst/>
            </a:endParaRPr>
          </a:p>
          <a:p>
            <a:pPr algn="l">
              <a:buFont typeface="+mj-lt"/>
              <a:buAutoNum type="arabicPeriod"/>
            </a:pPr>
            <a:r>
              <a:rPr lang="en-US" b="1" i="0" u="none" strike="noStrike" dirty="0">
                <a:solidFill>
                  <a:srgbClr val="000000"/>
                </a:solidFill>
                <a:effectLst/>
              </a:rPr>
              <a:t>Workflow fit</a:t>
            </a:r>
            <a:r>
              <a:rPr lang="en-US" b="0" i="0" u="none" strike="noStrike" dirty="0">
                <a:solidFill>
                  <a:srgbClr val="000000"/>
                </a:solidFill>
                <a:effectLst/>
              </a:rPr>
              <a:t> — tools must be fast, lightweight, and IDE-integrated.</a:t>
            </a:r>
          </a:p>
          <a:p>
            <a:pPr algn="l">
              <a:buFont typeface="Arial" panose="020B0604020202020204" pitchFamily="34" charset="0"/>
              <a:buChar char="•"/>
            </a:pPr>
            <a:r>
              <a:rPr lang="en-US" b="0" i="0" u="none" strike="noStrike" dirty="0">
                <a:solidFill>
                  <a:srgbClr val="000000"/>
                </a:solidFill>
                <a:effectLst/>
              </a:rPr>
              <a:t>These challenges block adoption of LLMs for practical refactoring.</a:t>
            </a:r>
          </a:p>
        </p:txBody>
      </p:sp>
    </p:spTree>
    <p:extLst>
      <p:ext uri="{BB962C8B-B14F-4D97-AF65-F5344CB8AC3E}">
        <p14:creationId xmlns:p14="http://schemas.microsoft.com/office/powerpoint/2010/main" val="2483218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F2237-28C1-3E07-2E64-32188641C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071F8-EC9D-BD40-FA4D-37BD5E8AB8E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044DDC-A26E-2847-68A2-98BD036E1B0E}"/>
              </a:ext>
            </a:extLst>
          </p:cNvPr>
          <p:cNvSpPr>
            <a:spLocks noGrp="1"/>
          </p:cNvSpPr>
          <p:nvPr>
            <p:ph type="body" idx="1"/>
          </p:nvPr>
        </p:nvSpPr>
        <p:spPr/>
        <p:txBody>
          <a:bodyPr/>
          <a:lstStyle/>
          <a:p>
            <a:r>
              <a:rPr lang="en-US" dirty="0"/>
              <a:t>Combine </a:t>
            </a:r>
            <a:r>
              <a:rPr lang="en-US" b="1" dirty="0"/>
              <a:t>LLM creativity</a:t>
            </a:r>
            <a:r>
              <a:rPr lang="en-US" dirty="0"/>
              <a:t> with </a:t>
            </a:r>
            <a:r>
              <a:rPr lang="en-US" b="1" dirty="0"/>
              <a:t>IDE rigor</a:t>
            </a:r>
            <a:r>
              <a:rPr lang="en-US" dirty="0"/>
              <a:t>: science + art.</a:t>
            </a:r>
          </a:p>
          <a:p>
            <a:endParaRPr lang="en-US" dirty="0"/>
          </a:p>
          <a:p>
            <a:r>
              <a:rPr lang="en-US" dirty="0">
                <a:solidFill>
                  <a:srgbClr val="000000"/>
                </a:solidFill>
                <a:effectLst/>
                <a:latin typeface="Helvetica" pitchFamily="2" charset="0"/>
              </a:rPr>
              <a:t>We discovered novel ways to automatically eliminate LLM hallucinations, by complementing LLM reasoning (i.e., the creative, non-deterministic, and</a:t>
            </a:r>
          </a:p>
          <a:p>
            <a:r>
              <a:rPr lang="en-US" dirty="0">
                <a:solidFill>
                  <a:srgbClr val="000000"/>
                </a:solidFill>
                <a:effectLst/>
                <a:latin typeface="Helvetica" pitchFamily="2" charset="0"/>
              </a:rPr>
              <a:t>artistic part akin to human naturalness) with static analysis embedded in the IDE (i.e., the rigorous, deterministic, scientific part).</a:t>
            </a:r>
          </a:p>
          <a:p>
            <a:endParaRPr lang="en-US" dirty="0"/>
          </a:p>
          <a:p>
            <a:endParaRPr lang="en-US" dirty="0"/>
          </a:p>
          <a:p>
            <a:r>
              <a:rPr lang="en-US" dirty="0"/>
              <a:t>Use </a:t>
            </a:r>
            <a:r>
              <a:rPr lang="en-US" b="1" dirty="0"/>
              <a:t>semantic embeddings</a:t>
            </a:r>
            <a:r>
              <a:rPr lang="en-US" dirty="0"/>
              <a:t> + </a:t>
            </a:r>
            <a:r>
              <a:rPr lang="en-US" b="1" dirty="0"/>
              <a:t>refactoring-aware RAG</a:t>
            </a:r>
            <a:r>
              <a:rPr lang="en-US" dirty="0"/>
              <a:t> to narrow context of the search space.</a:t>
            </a:r>
          </a:p>
          <a:p>
            <a:endParaRPr lang="en-US" dirty="0"/>
          </a:p>
          <a:p>
            <a:r>
              <a:rPr lang="en-US" dirty="0"/>
              <a:t>For a practical user experience, we present </a:t>
            </a:r>
            <a:r>
              <a:rPr lang="en-US" dirty="0" err="1"/>
              <a:t>devs</a:t>
            </a:r>
            <a:r>
              <a:rPr lang="en-US" dirty="0"/>
              <a:t> with just a few </a:t>
            </a:r>
            <a:r>
              <a:rPr lang="en-US" b="1" dirty="0"/>
              <a:t>high-quality, actionable suggestions</a:t>
            </a:r>
            <a:r>
              <a:rPr lang="en-US" dirty="0"/>
              <a:t> (≤3/class) that are guaranteed to execute correctly with the IDE.</a:t>
            </a:r>
          </a:p>
          <a:p>
            <a:endParaRPr lang="en-US" dirty="0"/>
          </a:p>
          <a:p>
            <a:endParaRPr lang="en-US" dirty="0"/>
          </a:p>
          <a:p>
            <a:r>
              <a:rPr lang="en-US" b="0" i="0" u="none" strike="noStrike" dirty="0">
                <a:solidFill>
                  <a:srgbClr val="000000"/>
                </a:solidFill>
                <a:effectLst/>
                <a:latin typeface="-webkit-standard"/>
              </a:rPr>
              <a:t>We implemented these ideas MM-ASSIST is an </a:t>
            </a:r>
            <a:r>
              <a:rPr lang="en-US" b="1" i="0" u="none" strike="noStrike" dirty="0">
                <a:solidFill>
                  <a:srgbClr val="000000"/>
                </a:solidFill>
                <a:effectLst/>
              </a:rPr>
              <a:t>IntelliJ plugin</a:t>
            </a:r>
            <a:r>
              <a:rPr lang="en-US" b="0" i="0" u="none" strike="noStrike" dirty="0">
                <a:solidFill>
                  <a:srgbClr val="000000"/>
                </a:solidFill>
                <a:effectLst/>
                <a:latin typeface="-webkit-standard"/>
              </a:rPr>
              <a:t> that automates the entire Move Method lifecycle.</a:t>
            </a:r>
            <a:endParaRPr lang="en-US" dirty="0"/>
          </a:p>
        </p:txBody>
      </p:sp>
    </p:spTree>
    <p:extLst>
      <p:ext uri="{BB962C8B-B14F-4D97-AF65-F5344CB8AC3E}">
        <p14:creationId xmlns:p14="http://schemas.microsoft.com/office/powerpoint/2010/main" val="1765662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Pipeline: preconditions → embeddings → LLM critique &amp; ranking → semantic RAG → IDE executes safely.</a:t>
            </a:r>
          </a:p>
          <a:p>
            <a:r>
              <a:rPr lang="en-US" dirty="0"/>
              <a:t>Key: synergistically combines </a:t>
            </a:r>
            <a:r>
              <a:rPr lang="en-US" b="1" dirty="0"/>
              <a:t>LLM, IDE, embeddings, and static analysis</a:t>
            </a:r>
            <a:r>
              <a:rPr lang="en-US" dirty="0"/>
              <a:t>.</a:t>
            </a:r>
          </a:p>
          <a:p>
            <a:r>
              <a:rPr lang="en-US" dirty="0"/>
              <a:t>Developers stay in control, approving only what they trust.</a:t>
            </a:r>
          </a:p>
          <a:p>
            <a:endParaRPr lang="en-US" dirty="0"/>
          </a:p>
        </p:txBody>
      </p:sp>
      <p:sp>
        <p:nvSpPr>
          <p:cNvPr id="4" name="Slide Number Placeholder 3"/>
          <p:cNvSpPr>
            <a:spLocks noGrp="1"/>
          </p:cNvSpPr>
          <p:nvPr>
            <p:ph type="sldNum" sz="quarter" idx="5"/>
          </p:nvPr>
        </p:nvSpPr>
        <p:spPr/>
        <p:txBody>
          <a:bodyPr/>
          <a:lstStyle/>
          <a:p>
            <a:fld id="{3CFE3EEB-D28C-C14E-BA43-EAB47D74A003}" type="slidenum">
              <a:rPr lang="en-US" smtClean="0"/>
              <a:t>8</a:t>
            </a:fld>
            <a:endParaRPr lang="en-US"/>
          </a:p>
        </p:txBody>
      </p:sp>
    </p:spTree>
    <p:extLst>
      <p:ext uri="{BB962C8B-B14F-4D97-AF65-F5344CB8AC3E}">
        <p14:creationId xmlns:p14="http://schemas.microsoft.com/office/powerpoint/2010/main" val="1228451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datasets:</a:t>
            </a:r>
          </a:p>
          <a:p>
            <a:pPr>
              <a:buFont typeface="Arial" panose="020B0604020202020204" pitchFamily="34" charset="0"/>
              <a:buChar char="•"/>
            </a:pPr>
            <a:r>
              <a:rPr lang="en-US" b="1" dirty="0"/>
              <a:t>Synthetic corpus</a:t>
            </a:r>
            <a:r>
              <a:rPr lang="en-US" dirty="0"/>
              <a:t> (widely used in prior work).</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New real-world corpus</a:t>
            </a:r>
            <a:r>
              <a:rPr lang="en-US" dirty="0"/>
              <a:t>: 210 actual </a:t>
            </a:r>
            <a:r>
              <a:rPr lang="en-US" dirty="0" err="1"/>
              <a:t>refactorings</a:t>
            </a:r>
            <a:r>
              <a:rPr lang="en-US" dirty="0"/>
              <a:t> mined from 2024+ OSS commits — avoids LLM training contamination.</a:t>
            </a:r>
          </a:p>
          <a:p>
            <a:r>
              <a:rPr lang="en-US" dirty="0"/>
              <a:t>Compared against </a:t>
            </a:r>
            <a:r>
              <a:rPr lang="en-US" b="1" dirty="0"/>
              <a:t>JMOVE, FETRUTH, HMOVE, and vanilla LLMs</a:t>
            </a:r>
            <a:r>
              <a:rPr lang="en-US" dirty="0"/>
              <a:t>.</a:t>
            </a:r>
          </a:p>
          <a:p>
            <a:r>
              <a:rPr lang="en-US" dirty="0"/>
              <a:t>Plus: </a:t>
            </a:r>
            <a:r>
              <a:rPr lang="en-US" b="1" dirty="0"/>
              <a:t>user study</a:t>
            </a:r>
            <a:r>
              <a:rPr lang="en-US" dirty="0"/>
              <a:t> — 30 developers used MM-ASSIST on their own projects for a week.</a:t>
            </a:r>
          </a:p>
          <a:p>
            <a:endParaRPr lang="en-US" dirty="0"/>
          </a:p>
          <a:p>
            <a:endParaRPr lang="en-US" dirty="0"/>
          </a:p>
          <a:p>
            <a:r>
              <a:rPr lang="en-US" dirty="0"/>
              <a:t>======</a:t>
            </a:r>
          </a:p>
          <a:p>
            <a:pPr marL="0" indent="0">
              <a:buNone/>
            </a:pPr>
            <a:endParaRPr lang="en-US" dirty="0"/>
          </a:p>
          <a:p>
            <a:pPr marL="0" indent="0">
              <a:buNone/>
            </a:pPr>
            <a:r>
              <a:rPr lang="en-US" dirty="0"/>
              <a:t>RQ1: How effective are LLMs at suggesting opportunities for MM refactoring? </a:t>
            </a:r>
          </a:p>
          <a:p>
            <a:pPr marL="0" indent="0">
              <a:buNone/>
            </a:pPr>
            <a:r>
              <a:rPr lang="en-US" dirty="0"/>
              <a:t>RQ2: How effective is MM-ASSIST at suggesting opportunities for MM refactoring? </a:t>
            </a:r>
          </a:p>
          <a:p>
            <a:pPr marL="0" indent="0">
              <a:buNone/>
            </a:pPr>
            <a:r>
              <a:rPr lang="en-US" dirty="0"/>
              <a:t>RQ3: What is MM-ASSIST’s runtime performance? </a:t>
            </a:r>
          </a:p>
          <a:p>
            <a:pPr marL="0" indent="0">
              <a:buNone/>
            </a:pPr>
            <a:r>
              <a:rPr lang="en-US" dirty="0"/>
              <a:t>RQ4: How useful is our approach for developers</a:t>
            </a:r>
          </a:p>
        </p:txBody>
      </p:sp>
    </p:spTree>
    <p:extLst>
      <p:ext uri="{BB962C8B-B14F-4D97-AF65-F5344CB8AC3E}">
        <p14:creationId xmlns:p14="http://schemas.microsoft.com/office/powerpoint/2010/main" val="953239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p:cSld name="CUSTOM_2">
    <p:spTree>
      <p:nvGrpSpPr>
        <p:cNvPr id="1" name="Shape 9"/>
        <p:cNvGrpSpPr/>
        <p:nvPr/>
      </p:nvGrpSpPr>
      <p:grpSpPr>
        <a:xfrm>
          <a:off x="0" y="0"/>
          <a:ext cx="0" cy="0"/>
          <a:chOff x="0" y="0"/>
          <a:chExt cx="0" cy="0"/>
        </a:xfrm>
      </p:grpSpPr>
      <p:sp>
        <p:nvSpPr>
          <p:cNvPr id="10" name="Google Shape;10;p34"/>
          <p:cNvSpPr txBox="1">
            <a:spLocks noGrp="1"/>
          </p:cNvSpPr>
          <p:nvPr>
            <p:ph type="body" idx="1"/>
          </p:nvPr>
        </p:nvSpPr>
        <p:spPr>
          <a:xfrm>
            <a:off x="1097267" y="1170432"/>
            <a:ext cx="9420000" cy="2341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 name="Google Shape;11;p34"/>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12" name="Google Shape;12;p34"/>
          <p:cNvSpPr txBox="1">
            <a:spLocks noGrp="1"/>
          </p:cNvSpPr>
          <p:nvPr>
            <p:ph type="body" idx="2"/>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ext slide">
  <p:cSld name="CUSTOM_7_1">
    <p:spTree>
      <p:nvGrpSpPr>
        <p:cNvPr id="1" name="Shape 56"/>
        <p:cNvGrpSpPr/>
        <p:nvPr/>
      </p:nvGrpSpPr>
      <p:grpSpPr>
        <a:xfrm>
          <a:off x="0" y="0"/>
          <a:ext cx="0" cy="0"/>
          <a:chOff x="0" y="0"/>
          <a:chExt cx="0" cy="0"/>
        </a:xfrm>
      </p:grpSpPr>
      <p:sp>
        <p:nvSpPr>
          <p:cNvPr id="57" name="Google Shape;57;p56"/>
          <p:cNvSpPr txBox="1">
            <a:spLocks noGrp="1"/>
          </p:cNvSpPr>
          <p:nvPr>
            <p:ph type="body" idx="1"/>
          </p:nvPr>
        </p:nvSpPr>
        <p:spPr>
          <a:xfrm>
            <a:off x="1097267" y="1828800"/>
            <a:ext cx="22210200" cy="9509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Bulleted list">
  <p:cSld name="CUSTOM_8">
    <p:spTree>
      <p:nvGrpSpPr>
        <p:cNvPr id="1" name="Shape 58"/>
        <p:cNvGrpSpPr/>
        <p:nvPr/>
      </p:nvGrpSpPr>
      <p:grpSpPr>
        <a:xfrm>
          <a:off x="0" y="0"/>
          <a:ext cx="0" cy="0"/>
          <a:chOff x="0" y="0"/>
          <a:chExt cx="0" cy="0"/>
        </a:xfrm>
      </p:grpSpPr>
      <p:sp>
        <p:nvSpPr>
          <p:cNvPr id="59" name="Google Shape;59;p5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0" name="Google Shape;60;p57"/>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1" name="Google Shape;61;p57"/>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Numbered list">
  <p:cSld name="CUSTOM_9">
    <p:spTree>
      <p:nvGrpSpPr>
        <p:cNvPr id="1" name="Shape 62"/>
        <p:cNvGrpSpPr/>
        <p:nvPr/>
      </p:nvGrpSpPr>
      <p:grpSpPr>
        <a:xfrm>
          <a:off x="0" y="0"/>
          <a:ext cx="0" cy="0"/>
          <a:chOff x="0" y="0"/>
          <a:chExt cx="0" cy="0"/>
        </a:xfrm>
      </p:grpSpPr>
      <p:sp>
        <p:nvSpPr>
          <p:cNvPr id="63" name="Google Shape;63;p5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4" name="Google Shape;64;p58"/>
          <p:cNvSpPr txBox="1">
            <a:spLocks noGrp="1"/>
          </p:cNvSpPr>
          <p:nvPr>
            <p:ph type="body" idx="1"/>
          </p:nvPr>
        </p:nvSpPr>
        <p:spPr>
          <a:xfrm>
            <a:off x="1097267" y="4998733"/>
            <a:ext cx="22210200" cy="6339900"/>
          </a:xfrm>
          <a:prstGeom prst="rect">
            <a:avLst/>
          </a:prstGeom>
          <a:noFill/>
          <a:ln>
            <a:noFill/>
          </a:ln>
        </p:spPr>
        <p:txBody>
          <a:bodyPr spcFirstLastPara="1" wrap="square" lIns="365675"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5" name="Google Shape;65;p58"/>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Two columns with text">
  <p:cSld name="CUSTOM_10">
    <p:spTree>
      <p:nvGrpSpPr>
        <p:cNvPr id="1" name="Shape 66"/>
        <p:cNvGrpSpPr/>
        <p:nvPr/>
      </p:nvGrpSpPr>
      <p:grpSpPr>
        <a:xfrm>
          <a:off x="0" y="0"/>
          <a:ext cx="0" cy="0"/>
          <a:chOff x="0" y="0"/>
          <a:chExt cx="0" cy="0"/>
        </a:xfrm>
      </p:grpSpPr>
      <p:sp>
        <p:nvSpPr>
          <p:cNvPr id="67" name="Google Shape;67;p59"/>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68" name="Google Shape;68;p59"/>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69" name="Google Shape;69;p59"/>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0" name="Google Shape;70;p59"/>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Two columns with a bulleted list">
  <p:cSld name="CUSTOM_11">
    <p:spTree>
      <p:nvGrpSpPr>
        <p:cNvPr id="1" name="Shape 71"/>
        <p:cNvGrpSpPr/>
        <p:nvPr/>
      </p:nvGrpSpPr>
      <p:grpSpPr>
        <a:xfrm>
          <a:off x="0" y="0"/>
          <a:ext cx="0" cy="0"/>
          <a:chOff x="0" y="0"/>
          <a:chExt cx="0" cy="0"/>
        </a:xfrm>
      </p:grpSpPr>
      <p:sp>
        <p:nvSpPr>
          <p:cNvPr id="72" name="Google Shape;72;p60"/>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3" name="Google Shape;73;p60"/>
          <p:cNvSpPr txBox="1">
            <a:spLocks noGrp="1"/>
          </p:cNvSpPr>
          <p:nvPr>
            <p:ph type="body" idx="1"/>
          </p:nvPr>
        </p:nvSpPr>
        <p:spPr>
          <a:xfrm>
            <a:off x="1097267"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4" name="Google Shape;74;p60"/>
          <p:cNvSpPr txBox="1">
            <a:spLocks noGrp="1"/>
          </p:cNvSpPr>
          <p:nvPr>
            <p:ph type="body" idx="2"/>
          </p:nvPr>
        </p:nvSpPr>
        <p:spPr>
          <a:xfrm>
            <a:off x="12435833" y="4998733"/>
            <a:ext cx="108717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75" name="Google Shape;75;p60"/>
          <p:cNvSpPr txBox="1">
            <a:spLocks noGrp="1"/>
          </p:cNvSpPr>
          <p:nvPr>
            <p:ph type="subTitle" idx="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Two columns with headers">
  <p:cSld name="CUSTOM_12">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78" name="Google Shape;78;p61"/>
          <p:cNvSpPr txBox="1">
            <a:spLocks noGrp="1"/>
          </p:cNvSpPr>
          <p:nvPr>
            <p:ph type="body" idx="1"/>
          </p:nvPr>
        </p:nvSpPr>
        <p:spPr>
          <a:xfrm>
            <a:off x="1097281"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79" name="Google Shape;79;p61"/>
          <p:cNvSpPr txBox="1">
            <a:spLocks noGrp="1"/>
          </p:cNvSpPr>
          <p:nvPr>
            <p:ph type="body" idx="2"/>
          </p:nvPr>
        </p:nvSpPr>
        <p:spPr>
          <a:xfrm>
            <a:off x="12456548" y="499872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80" name="Google Shape;80;p61"/>
          <p:cNvSpPr txBox="1">
            <a:spLocks noGrp="1"/>
          </p:cNvSpPr>
          <p:nvPr>
            <p:ph type="body" idx="3"/>
          </p:nvPr>
        </p:nvSpPr>
        <p:spPr>
          <a:xfrm>
            <a:off x="1097267"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1" name="Google Shape;81;p61"/>
          <p:cNvSpPr txBox="1">
            <a:spLocks noGrp="1"/>
          </p:cNvSpPr>
          <p:nvPr>
            <p:ph type="body" idx="4"/>
          </p:nvPr>
        </p:nvSpPr>
        <p:spPr>
          <a:xfrm>
            <a:off x="12456533" y="5639867"/>
            <a:ext cx="108717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2" name="Google Shape;82;p61"/>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Two columns with icons">
  <p:cSld name="CUSTOM_13">
    <p:spTree>
      <p:nvGrpSpPr>
        <p:cNvPr id="1" name="Shape 83"/>
        <p:cNvGrpSpPr/>
        <p:nvPr/>
      </p:nvGrpSpPr>
      <p:grpSpPr>
        <a:xfrm>
          <a:off x="0" y="0"/>
          <a:ext cx="0" cy="0"/>
          <a:chOff x="0" y="0"/>
          <a:chExt cx="0" cy="0"/>
        </a:xfrm>
      </p:grpSpPr>
      <p:sp>
        <p:nvSpPr>
          <p:cNvPr id="84" name="Google Shape;84;p62"/>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85" name="Google Shape;85;p62"/>
          <p:cNvSpPr txBox="1">
            <a:spLocks noGrp="1"/>
          </p:cNvSpPr>
          <p:nvPr>
            <p:ph type="body" idx="1"/>
          </p:nvPr>
        </p:nvSpPr>
        <p:spPr>
          <a:xfrm>
            <a:off x="1076567"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6" name="Google Shape;86;p62"/>
          <p:cNvSpPr txBox="1">
            <a:spLocks noGrp="1"/>
          </p:cNvSpPr>
          <p:nvPr>
            <p:ph type="body" idx="2"/>
          </p:nvPr>
        </p:nvSpPr>
        <p:spPr>
          <a:xfrm>
            <a:off x="12435833" y="8168633"/>
            <a:ext cx="10871700" cy="3170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87" name="Google Shape;87;p62"/>
          <p:cNvSpPr>
            <a:spLocks noGrp="1"/>
          </p:cNvSpPr>
          <p:nvPr>
            <p:ph type="pic" idx="3"/>
          </p:nvPr>
        </p:nvSpPr>
        <p:spPr>
          <a:xfrm>
            <a:off x="1076567" y="5300667"/>
            <a:ext cx="2233500" cy="2233500"/>
          </a:xfrm>
          <a:prstGeom prst="rect">
            <a:avLst/>
          </a:prstGeom>
          <a:noFill/>
          <a:ln>
            <a:noFill/>
          </a:ln>
        </p:spPr>
      </p:sp>
      <p:sp>
        <p:nvSpPr>
          <p:cNvPr id="88" name="Google Shape;88;p62"/>
          <p:cNvSpPr>
            <a:spLocks noGrp="1"/>
          </p:cNvSpPr>
          <p:nvPr>
            <p:ph type="pic" idx="4"/>
          </p:nvPr>
        </p:nvSpPr>
        <p:spPr>
          <a:xfrm>
            <a:off x="12435833" y="5300667"/>
            <a:ext cx="2233500" cy="2233500"/>
          </a:xfrm>
          <a:prstGeom prst="rect">
            <a:avLst/>
          </a:prstGeom>
          <a:noFill/>
          <a:ln>
            <a:noFill/>
          </a:ln>
        </p:spPr>
      </p:sp>
      <p:sp>
        <p:nvSpPr>
          <p:cNvPr id="89" name="Google Shape;89;p62"/>
          <p:cNvSpPr txBox="1">
            <a:spLocks noGrp="1"/>
          </p:cNvSpPr>
          <p:nvPr>
            <p:ph type="subTitle" idx="5"/>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Two columns with icons and headers">
  <p:cSld name="CUSTOM_13_1">
    <p:spTree>
      <p:nvGrpSpPr>
        <p:cNvPr id="1" name="Shape 90"/>
        <p:cNvGrpSpPr/>
        <p:nvPr/>
      </p:nvGrpSpPr>
      <p:grpSpPr>
        <a:xfrm>
          <a:off x="0" y="0"/>
          <a:ext cx="0" cy="0"/>
          <a:chOff x="0" y="0"/>
          <a:chExt cx="0" cy="0"/>
        </a:xfrm>
      </p:grpSpPr>
      <p:sp>
        <p:nvSpPr>
          <p:cNvPr id="91" name="Google Shape;91;p63"/>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92" name="Google Shape;92;p63"/>
          <p:cNvSpPr>
            <a:spLocks noGrp="1"/>
          </p:cNvSpPr>
          <p:nvPr>
            <p:ph type="pic" idx="2"/>
          </p:nvPr>
        </p:nvSpPr>
        <p:spPr>
          <a:xfrm>
            <a:off x="1076567" y="5300667"/>
            <a:ext cx="2233500" cy="2233500"/>
          </a:xfrm>
          <a:prstGeom prst="rect">
            <a:avLst/>
          </a:prstGeom>
          <a:noFill/>
          <a:ln>
            <a:noFill/>
          </a:ln>
        </p:spPr>
      </p:sp>
      <p:sp>
        <p:nvSpPr>
          <p:cNvPr id="93" name="Google Shape;93;p63"/>
          <p:cNvSpPr>
            <a:spLocks noGrp="1"/>
          </p:cNvSpPr>
          <p:nvPr>
            <p:ph type="pic" idx="3"/>
          </p:nvPr>
        </p:nvSpPr>
        <p:spPr>
          <a:xfrm>
            <a:off x="12435833" y="5300667"/>
            <a:ext cx="2233500" cy="2233500"/>
          </a:xfrm>
          <a:prstGeom prst="rect">
            <a:avLst/>
          </a:prstGeom>
          <a:noFill/>
          <a:ln>
            <a:noFill/>
          </a:ln>
        </p:spPr>
      </p:sp>
      <p:sp>
        <p:nvSpPr>
          <p:cNvPr id="94" name="Google Shape;94;p63"/>
          <p:cNvSpPr txBox="1">
            <a:spLocks noGrp="1"/>
          </p:cNvSpPr>
          <p:nvPr>
            <p:ph type="body" idx="1"/>
          </p:nvPr>
        </p:nvSpPr>
        <p:spPr>
          <a:xfrm>
            <a:off x="1076567"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5" name="Google Shape;95;p63"/>
          <p:cNvSpPr txBox="1">
            <a:spLocks noGrp="1"/>
          </p:cNvSpPr>
          <p:nvPr>
            <p:ph type="body" idx="4"/>
          </p:nvPr>
        </p:nvSpPr>
        <p:spPr>
          <a:xfrm>
            <a:off x="12435833" y="8168640"/>
            <a:ext cx="108717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96" name="Google Shape;96;p63"/>
          <p:cNvSpPr txBox="1">
            <a:spLocks noGrp="1"/>
          </p:cNvSpPr>
          <p:nvPr>
            <p:ph type="body" idx="5"/>
          </p:nvPr>
        </p:nvSpPr>
        <p:spPr>
          <a:xfrm>
            <a:off x="1076567"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7" name="Google Shape;97;p63"/>
          <p:cNvSpPr txBox="1">
            <a:spLocks noGrp="1"/>
          </p:cNvSpPr>
          <p:nvPr>
            <p:ph type="body" idx="6"/>
          </p:nvPr>
        </p:nvSpPr>
        <p:spPr>
          <a:xfrm>
            <a:off x="12435833" y="8809767"/>
            <a:ext cx="10871700" cy="25287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98" name="Google Shape;98;p63"/>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Three columns with text">
  <p:cSld name="CUSTOM_14">
    <p:spTree>
      <p:nvGrpSpPr>
        <p:cNvPr id="1" name="Shape 99"/>
        <p:cNvGrpSpPr/>
        <p:nvPr/>
      </p:nvGrpSpPr>
      <p:grpSpPr>
        <a:xfrm>
          <a:off x="0" y="0"/>
          <a:ext cx="0" cy="0"/>
          <a:chOff x="0" y="0"/>
          <a:chExt cx="0" cy="0"/>
        </a:xfrm>
      </p:grpSpPr>
      <p:sp>
        <p:nvSpPr>
          <p:cNvPr id="100" name="Google Shape;100;p64"/>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1" name="Google Shape;101;p64"/>
          <p:cNvSpPr txBox="1">
            <a:spLocks noGrp="1"/>
          </p:cNvSpPr>
          <p:nvPr>
            <p:ph type="body" idx="1"/>
          </p:nvPr>
        </p:nvSpPr>
        <p:spPr>
          <a:xfrm>
            <a:off x="1097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2" name="Google Shape;102;p64"/>
          <p:cNvSpPr txBox="1">
            <a:spLocks noGrp="1"/>
          </p:cNvSpPr>
          <p:nvPr>
            <p:ph type="body" idx="2"/>
          </p:nvPr>
        </p:nvSpPr>
        <p:spPr>
          <a:xfrm>
            <a:off x="86562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3" name="Google Shape;103;p64"/>
          <p:cNvSpPr txBox="1">
            <a:spLocks noGrp="1"/>
          </p:cNvSpPr>
          <p:nvPr>
            <p:ph type="body" idx="3"/>
          </p:nvPr>
        </p:nvSpPr>
        <p:spPr>
          <a:xfrm>
            <a:off x="16236067" y="4998733"/>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4" name="Google Shape;104;p64"/>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Three columns with a bulleted list">
  <p:cSld name="CUSTOM_14_1">
    <p:spTree>
      <p:nvGrpSpPr>
        <p:cNvPr id="1" name="Shape 105"/>
        <p:cNvGrpSpPr/>
        <p:nvPr/>
      </p:nvGrpSpPr>
      <p:grpSpPr>
        <a:xfrm>
          <a:off x="0" y="0"/>
          <a:ext cx="0" cy="0"/>
          <a:chOff x="0" y="0"/>
          <a:chExt cx="0" cy="0"/>
        </a:xfrm>
      </p:grpSpPr>
      <p:sp>
        <p:nvSpPr>
          <p:cNvPr id="106" name="Google Shape;106;p65"/>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07" name="Google Shape;107;p65"/>
          <p:cNvSpPr txBox="1">
            <a:spLocks noGrp="1"/>
          </p:cNvSpPr>
          <p:nvPr>
            <p:ph type="body" idx="1"/>
          </p:nvPr>
        </p:nvSpPr>
        <p:spPr>
          <a:xfrm>
            <a:off x="1097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8" name="Google Shape;108;p65"/>
          <p:cNvSpPr txBox="1">
            <a:spLocks noGrp="1"/>
          </p:cNvSpPr>
          <p:nvPr>
            <p:ph type="body" idx="2"/>
          </p:nvPr>
        </p:nvSpPr>
        <p:spPr>
          <a:xfrm>
            <a:off x="86562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09" name="Google Shape;109;p65"/>
          <p:cNvSpPr txBox="1">
            <a:spLocks noGrp="1"/>
          </p:cNvSpPr>
          <p:nvPr>
            <p:ph type="body" idx="3"/>
          </p:nvPr>
        </p:nvSpPr>
        <p:spPr>
          <a:xfrm>
            <a:off x="16236067" y="4998732"/>
            <a:ext cx="70920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0" name="Google Shape;110;p65"/>
          <p:cNvSpPr txBox="1">
            <a:spLocks noGrp="1"/>
          </p:cNvSpPr>
          <p:nvPr>
            <p:ph type="subTitle" idx="4"/>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5"/>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5" name="Google Shape;15;p35"/>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6" name="Google Shape;16;p3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3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35"/>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lvl="0" indent="0" algn="r">
              <a:lnSpc>
                <a:spcPct val="100000"/>
              </a:lnSpc>
              <a:spcBef>
                <a:spcPts val="0"/>
              </a:spcBef>
              <a:spcAft>
                <a:spcPts val="0"/>
              </a:spcAft>
              <a:buSzPts val="2700"/>
              <a:buNone/>
              <a:defRPr/>
            </a:lvl1pPr>
            <a:lvl2pPr marL="0" lvl="1" indent="0" algn="r">
              <a:lnSpc>
                <a:spcPct val="100000"/>
              </a:lnSpc>
              <a:spcBef>
                <a:spcPts val="0"/>
              </a:spcBef>
              <a:spcAft>
                <a:spcPts val="0"/>
              </a:spcAft>
              <a:buSzPts val="2700"/>
              <a:buNone/>
              <a:defRPr/>
            </a:lvl2pPr>
            <a:lvl3pPr marL="0" lvl="2" indent="0" algn="r">
              <a:lnSpc>
                <a:spcPct val="100000"/>
              </a:lnSpc>
              <a:spcBef>
                <a:spcPts val="0"/>
              </a:spcBef>
              <a:spcAft>
                <a:spcPts val="0"/>
              </a:spcAft>
              <a:buSzPts val="2700"/>
              <a:buNone/>
              <a:defRPr/>
            </a:lvl3pPr>
            <a:lvl4pPr marL="0" lvl="3" indent="0" algn="r">
              <a:lnSpc>
                <a:spcPct val="100000"/>
              </a:lnSpc>
              <a:spcBef>
                <a:spcPts val="0"/>
              </a:spcBef>
              <a:spcAft>
                <a:spcPts val="0"/>
              </a:spcAft>
              <a:buSzPts val="2700"/>
              <a:buNone/>
              <a:defRPr/>
            </a:lvl4pPr>
            <a:lvl5pPr marL="0" lvl="4" indent="0" algn="r">
              <a:lnSpc>
                <a:spcPct val="100000"/>
              </a:lnSpc>
              <a:spcBef>
                <a:spcPts val="0"/>
              </a:spcBef>
              <a:spcAft>
                <a:spcPts val="0"/>
              </a:spcAft>
              <a:buSzPts val="2700"/>
              <a:buNone/>
              <a:defRPr/>
            </a:lvl5pPr>
            <a:lvl6pPr marL="0" lvl="5" indent="0" algn="r">
              <a:lnSpc>
                <a:spcPct val="100000"/>
              </a:lnSpc>
              <a:spcBef>
                <a:spcPts val="0"/>
              </a:spcBef>
              <a:spcAft>
                <a:spcPts val="0"/>
              </a:spcAft>
              <a:buSzPts val="2700"/>
              <a:buNone/>
              <a:defRPr/>
            </a:lvl6pPr>
            <a:lvl7pPr marL="0" lvl="6" indent="0" algn="r">
              <a:lnSpc>
                <a:spcPct val="100000"/>
              </a:lnSpc>
              <a:spcBef>
                <a:spcPts val="0"/>
              </a:spcBef>
              <a:spcAft>
                <a:spcPts val="0"/>
              </a:spcAft>
              <a:buSzPts val="2700"/>
              <a:buNone/>
              <a:defRPr/>
            </a:lvl7pPr>
            <a:lvl8pPr marL="0" lvl="7" indent="0" algn="r">
              <a:lnSpc>
                <a:spcPct val="100000"/>
              </a:lnSpc>
              <a:spcBef>
                <a:spcPts val="0"/>
              </a:spcBef>
              <a:spcAft>
                <a:spcPts val="0"/>
              </a:spcAft>
              <a:buSzPts val="2700"/>
              <a:buNone/>
              <a:defRPr/>
            </a:lvl8pPr>
            <a:lvl9pPr marL="0" lvl="8" indent="0" algn="r">
              <a:lnSpc>
                <a:spcPct val="100000"/>
              </a:lnSpc>
              <a:spcBef>
                <a:spcPts val="0"/>
              </a:spcBef>
              <a:spcAft>
                <a:spcPts val="0"/>
              </a:spcAft>
              <a:buSzPts val="27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Three columns with headers">
  <p:cSld name="CUSTOM_15">
    <p:spTree>
      <p:nvGrpSpPr>
        <p:cNvPr id="1" name="Shape 111"/>
        <p:cNvGrpSpPr/>
        <p:nvPr/>
      </p:nvGrpSpPr>
      <p:grpSpPr>
        <a:xfrm>
          <a:off x="0" y="0"/>
          <a:ext cx="0" cy="0"/>
          <a:chOff x="0" y="0"/>
          <a:chExt cx="0" cy="0"/>
        </a:xfrm>
      </p:grpSpPr>
      <p:sp>
        <p:nvSpPr>
          <p:cNvPr id="112" name="Google Shape;112;p66"/>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13" name="Google Shape;113;p66"/>
          <p:cNvSpPr txBox="1">
            <a:spLocks noGrp="1"/>
          </p:cNvSpPr>
          <p:nvPr>
            <p:ph type="body" idx="1"/>
          </p:nvPr>
        </p:nvSpPr>
        <p:spPr>
          <a:xfrm>
            <a:off x="10972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4" name="Google Shape;114;p66"/>
          <p:cNvSpPr txBox="1">
            <a:spLocks noGrp="1"/>
          </p:cNvSpPr>
          <p:nvPr>
            <p:ph type="body" idx="2"/>
          </p:nvPr>
        </p:nvSpPr>
        <p:spPr>
          <a:xfrm>
            <a:off x="10972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5" name="Google Shape;115;p66"/>
          <p:cNvSpPr txBox="1">
            <a:spLocks noGrp="1"/>
          </p:cNvSpPr>
          <p:nvPr>
            <p:ph type="body" idx="3"/>
          </p:nvPr>
        </p:nvSpPr>
        <p:spPr>
          <a:xfrm>
            <a:off x="8683195"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6" name="Google Shape;116;p66"/>
          <p:cNvSpPr txBox="1">
            <a:spLocks noGrp="1"/>
          </p:cNvSpPr>
          <p:nvPr>
            <p:ph type="body" idx="4"/>
          </p:nvPr>
        </p:nvSpPr>
        <p:spPr>
          <a:xfrm>
            <a:off x="8683181"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7" name="Google Shape;117;p66"/>
          <p:cNvSpPr txBox="1">
            <a:spLocks noGrp="1"/>
          </p:cNvSpPr>
          <p:nvPr>
            <p:ph type="body" idx="5"/>
          </p:nvPr>
        </p:nvSpPr>
        <p:spPr>
          <a:xfrm>
            <a:off x="16236081" y="499872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18" name="Google Shape;118;p66"/>
          <p:cNvSpPr txBox="1">
            <a:spLocks noGrp="1"/>
          </p:cNvSpPr>
          <p:nvPr>
            <p:ph type="body" idx="6"/>
          </p:nvPr>
        </p:nvSpPr>
        <p:spPr>
          <a:xfrm>
            <a:off x="16236067" y="5639865"/>
            <a:ext cx="7092000" cy="56988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19" name="Google Shape;119;p66"/>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Three columns with icons">
  <p:cSld name="CUSTOM_16">
    <p:spTree>
      <p:nvGrpSpPr>
        <p:cNvPr id="1" name="Shape 120"/>
        <p:cNvGrpSpPr/>
        <p:nvPr/>
      </p:nvGrpSpPr>
      <p:grpSpPr>
        <a:xfrm>
          <a:off x="0" y="0"/>
          <a:ext cx="0" cy="0"/>
          <a:chOff x="0" y="0"/>
          <a:chExt cx="0" cy="0"/>
        </a:xfrm>
      </p:grpSpPr>
      <p:sp>
        <p:nvSpPr>
          <p:cNvPr id="121" name="Google Shape;121;p67"/>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22" name="Google Shape;122;p67"/>
          <p:cNvSpPr txBox="1">
            <a:spLocks noGrp="1"/>
          </p:cNvSpPr>
          <p:nvPr>
            <p:ph type="body" idx="1"/>
          </p:nvPr>
        </p:nvSpPr>
        <p:spPr>
          <a:xfrm>
            <a:off x="1076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3" name="Google Shape;123;p67"/>
          <p:cNvSpPr>
            <a:spLocks noGrp="1"/>
          </p:cNvSpPr>
          <p:nvPr>
            <p:ph type="pic" idx="2"/>
          </p:nvPr>
        </p:nvSpPr>
        <p:spPr>
          <a:xfrm>
            <a:off x="1076567" y="5300667"/>
            <a:ext cx="2233500" cy="2233500"/>
          </a:xfrm>
          <a:prstGeom prst="rect">
            <a:avLst/>
          </a:prstGeom>
          <a:noFill/>
          <a:ln>
            <a:noFill/>
          </a:ln>
        </p:spPr>
      </p:sp>
      <p:sp>
        <p:nvSpPr>
          <p:cNvPr id="124" name="Google Shape;124;p67"/>
          <p:cNvSpPr txBox="1">
            <a:spLocks noGrp="1"/>
          </p:cNvSpPr>
          <p:nvPr>
            <p:ph type="body" idx="3"/>
          </p:nvPr>
        </p:nvSpPr>
        <p:spPr>
          <a:xfrm>
            <a:off x="86355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5" name="Google Shape;125;p67"/>
          <p:cNvSpPr>
            <a:spLocks noGrp="1"/>
          </p:cNvSpPr>
          <p:nvPr>
            <p:ph type="pic" idx="4"/>
          </p:nvPr>
        </p:nvSpPr>
        <p:spPr>
          <a:xfrm>
            <a:off x="8635567" y="5300667"/>
            <a:ext cx="2233500" cy="2233500"/>
          </a:xfrm>
          <a:prstGeom prst="rect">
            <a:avLst/>
          </a:prstGeom>
          <a:noFill/>
          <a:ln>
            <a:noFill/>
          </a:ln>
        </p:spPr>
      </p:sp>
      <p:sp>
        <p:nvSpPr>
          <p:cNvPr id="126" name="Google Shape;126;p67"/>
          <p:cNvSpPr txBox="1">
            <a:spLocks noGrp="1"/>
          </p:cNvSpPr>
          <p:nvPr>
            <p:ph type="body" idx="5"/>
          </p:nvPr>
        </p:nvSpPr>
        <p:spPr>
          <a:xfrm>
            <a:off x="16215367" y="8168640"/>
            <a:ext cx="7092000" cy="32103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27" name="Google Shape;127;p67"/>
          <p:cNvSpPr>
            <a:spLocks noGrp="1"/>
          </p:cNvSpPr>
          <p:nvPr>
            <p:ph type="pic" idx="6"/>
          </p:nvPr>
        </p:nvSpPr>
        <p:spPr>
          <a:xfrm>
            <a:off x="16215367" y="5300667"/>
            <a:ext cx="2233500" cy="2233500"/>
          </a:xfrm>
          <a:prstGeom prst="rect">
            <a:avLst/>
          </a:prstGeom>
          <a:noFill/>
          <a:ln>
            <a:noFill/>
          </a:ln>
        </p:spPr>
      </p:sp>
      <p:sp>
        <p:nvSpPr>
          <p:cNvPr id="128" name="Google Shape;128;p67"/>
          <p:cNvSpPr txBox="1">
            <a:spLocks noGrp="1"/>
          </p:cNvSpPr>
          <p:nvPr>
            <p:ph type="subTitle" idx="7"/>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Three columns with icons and headers">
  <p:cSld name="CUSTOM_17">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1097280"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31" name="Google Shape;131;p68"/>
          <p:cNvSpPr>
            <a:spLocks noGrp="1"/>
          </p:cNvSpPr>
          <p:nvPr>
            <p:ph type="pic" idx="2"/>
          </p:nvPr>
        </p:nvSpPr>
        <p:spPr>
          <a:xfrm>
            <a:off x="1076567" y="5300667"/>
            <a:ext cx="2233500" cy="2233500"/>
          </a:xfrm>
          <a:prstGeom prst="rect">
            <a:avLst/>
          </a:prstGeom>
          <a:noFill/>
          <a:ln>
            <a:noFill/>
          </a:ln>
        </p:spPr>
      </p:sp>
      <p:sp>
        <p:nvSpPr>
          <p:cNvPr id="132" name="Google Shape;132;p68"/>
          <p:cNvSpPr txBox="1">
            <a:spLocks noGrp="1"/>
          </p:cNvSpPr>
          <p:nvPr>
            <p:ph type="body" idx="1"/>
          </p:nvPr>
        </p:nvSpPr>
        <p:spPr>
          <a:xfrm>
            <a:off x="10765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3" name="Google Shape;133;p68"/>
          <p:cNvSpPr txBox="1">
            <a:spLocks noGrp="1"/>
          </p:cNvSpPr>
          <p:nvPr>
            <p:ph type="body" idx="3"/>
          </p:nvPr>
        </p:nvSpPr>
        <p:spPr>
          <a:xfrm>
            <a:off x="10765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4" name="Google Shape;134;p68"/>
          <p:cNvSpPr>
            <a:spLocks noGrp="1"/>
          </p:cNvSpPr>
          <p:nvPr>
            <p:ph type="pic" idx="4"/>
          </p:nvPr>
        </p:nvSpPr>
        <p:spPr>
          <a:xfrm>
            <a:off x="8662481" y="5300667"/>
            <a:ext cx="2233500" cy="2233500"/>
          </a:xfrm>
          <a:prstGeom prst="rect">
            <a:avLst/>
          </a:prstGeom>
          <a:noFill/>
          <a:ln>
            <a:noFill/>
          </a:ln>
        </p:spPr>
      </p:sp>
      <p:sp>
        <p:nvSpPr>
          <p:cNvPr id="135" name="Google Shape;135;p68"/>
          <p:cNvSpPr txBox="1">
            <a:spLocks noGrp="1"/>
          </p:cNvSpPr>
          <p:nvPr>
            <p:ph type="body" idx="5"/>
          </p:nvPr>
        </p:nvSpPr>
        <p:spPr>
          <a:xfrm>
            <a:off x="8662481"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6" name="Google Shape;136;p68"/>
          <p:cNvSpPr txBox="1">
            <a:spLocks noGrp="1"/>
          </p:cNvSpPr>
          <p:nvPr>
            <p:ph type="body" idx="6"/>
          </p:nvPr>
        </p:nvSpPr>
        <p:spPr>
          <a:xfrm>
            <a:off x="8662481"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37" name="Google Shape;137;p68"/>
          <p:cNvSpPr>
            <a:spLocks noGrp="1"/>
          </p:cNvSpPr>
          <p:nvPr>
            <p:ph type="pic" idx="7"/>
          </p:nvPr>
        </p:nvSpPr>
        <p:spPr>
          <a:xfrm>
            <a:off x="16221467" y="5300667"/>
            <a:ext cx="2233500" cy="2233500"/>
          </a:xfrm>
          <a:prstGeom prst="rect">
            <a:avLst/>
          </a:prstGeom>
          <a:noFill/>
          <a:ln>
            <a:noFill/>
          </a:ln>
        </p:spPr>
      </p:sp>
      <p:sp>
        <p:nvSpPr>
          <p:cNvPr id="138" name="Google Shape;138;p68"/>
          <p:cNvSpPr txBox="1">
            <a:spLocks noGrp="1"/>
          </p:cNvSpPr>
          <p:nvPr>
            <p:ph type="body" idx="8"/>
          </p:nvPr>
        </p:nvSpPr>
        <p:spPr>
          <a:xfrm>
            <a:off x="16221467" y="8168640"/>
            <a:ext cx="7092000" cy="8781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b="1"/>
            </a:lvl1pPr>
            <a:lvl2pPr marL="914400" lvl="1" indent="-463550" algn="l">
              <a:lnSpc>
                <a:spcPct val="115000"/>
              </a:lnSpc>
              <a:spcBef>
                <a:spcPts val="1600"/>
              </a:spcBef>
              <a:spcAft>
                <a:spcPts val="0"/>
              </a:spcAft>
              <a:buSzPts val="3700"/>
              <a:buChar char="○"/>
              <a:defRPr b="1"/>
            </a:lvl2pPr>
            <a:lvl3pPr marL="1371600" lvl="2" indent="-463550" algn="l">
              <a:lnSpc>
                <a:spcPct val="115000"/>
              </a:lnSpc>
              <a:spcBef>
                <a:spcPts val="1600"/>
              </a:spcBef>
              <a:spcAft>
                <a:spcPts val="0"/>
              </a:spcAft>
              <a:buSzPts val="3700"/>
              <a:buChar char="■"/>
              <a:defRPr b="1"/>
            </a:lvl3pPr>
            <a:lvl4pPr marL="1828800" lvl="3" indent="-463550" algn="l">
              <a:lnSpc>
                <a:spcPct val="115000"/>
              </a:lnSpc>
              <a:spcBef>
                <a:spcPts val="1600"/>
              </a:spcBef>
              <a:spcAft>
                <a:spcPts val="0"/>
              </a:spcAft>
              <a:buSzPts val="3700"/>
              <a:buChar char="●"/>
              <a:defRPr b="1"/>
            </a:lvl4pPr>
            <a:lvl5pPr marL="2286000" lvl="4" indent="-463550" algn="l">
              <a:lnSpc>
                <a:spcPct val="115000"/>
              </a:lnSpc>
              <a:spcBef>
                <a:spcPts val="1600"/>
              </a:spcBef>
              <a:spcAft>
                <a:spcPts val="0"/>
              </a:spcAft>
              <a:buSzPts val="3700"/>
              <a:buChar char="○"/>
              <a:defRPr b="1"/>
            </a:lvl5pPr>
            <a:lvl6pPr marL="2743200" lvl="5" indent="-463550" algn="l">
              <a:lnSpc>
                <a:spcPct val="115000"/>
              </a:lnSpc>
              <a:spcBef>
                <a:spcPts val="1600"/>
              </a:spcBef>
              <a:spcAft>
                <a:spcPts val="0"/>
              </a:spcAft>
              <a:buSzPts val="3700"/>
              <a:buChar char="■"/>
              <a:defRPr b="1"/>
            </a:lvl6pPr>
            <a:lvl7pPr marL="3200400" lvl="6" indent="-463550" algn="l">
              <a:lnSpc>
                <a:spcPct val="115000"/>
              </a:lnSpc>
              <a:spcBef>
                <a:spcPts val="1600"/>
              </a:spcBef>
              <a:spcAft>
                <a:spcPts val="0"/>
              </a:spcAft>
              <a:buSzPts val="3700"/>
              <a:buChar char="●"/>
              <a:defRPr b="1"/>
            </a:lvl7pPr>
            <a:lvl8pPr marL="3657600" lvl="7" indent="-463550" algn="l">
              <a:lnSpc>
                <a:spcPct val="115000"/>
              </a:lnSpc>
              <a:spcBef>
                <a:spcPts val="1600"/>
              </a:spcBef>
              <a:spcAft>
                <a:spcPts val="0"/>
              </a:spcAft>
              <a:buSzPts val="3700"/>
              <a:buChar char="○"/>
              <a:defRPr b="1"/>
            </a:lvl8pPr>
            <a:lvl9pPr marL="4114800" lvl="8" indent="-463550" algn="l">
              <a:lnSpc>
                <a:spcPct val="115000"/>
              </a:lnSpc>
              <a:spcBef>
                <a:spcPts val="1600"/>
              </a:spcBef>
              <a:spcAft>
                <a:spcPts val="1600"/>
              </a:spcAft>
              <a:buSzPts val="3700"/>
              <a:buChar char="■"/>
              <a:defRPr b="1"/>
            </a:lvl9pPr>
          </a:lstStyle>
          <a:p>
            <a:endParaRPr/>
          </a:p>
        </p:txBody>
      </p:sp>
      <p:sp>
        <p:nvSpPr>
          <p:cNvPr id="139" name="Google Shape;139;p68"/>
          <p:cNvSpPr txBox="1">
            <a:spLocks noGrp="1"/>
          </p:cNvSpPr>
          <p:nvPr>
            <p:ph type="body" idx="9"/>
          </p:nvPr>
        </p:nvSpPr>
        <p:spPr>
          <a:xfrm>
            <a:off x="16221467" y="8802633"/>
            <a:ext cx="7092000" cy="25356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40" name="Google Shape;140;p68"/>
          <p:cNvSpPr txBox="1">
            <a:spLocks noGrp="1"/>
          </p:cNvSpPr>
          <p:nvPr>
            <p:ph type="subTitle" idx="13"/>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Big number">
  <p:cSld name="CUSTOM_18">
    <p:spTree>
      <p:nvGrpSpPr>
        <p:cNvPr id="1" name="Shape 141"/>
        <p:cNvGrpSpPr/>
        <p:nvPr/>
      </p:nvGrpSpPr>
      <p:grpSpPr>
        <a:xfrm>
          <a:off x="0" y="0"/>
          <a:ext cx="0" cy="0"/>
          <a:chOff x="0" y="0"/>
          <a:chExt cx="0" cy="0"/>
        </a:xfrm>
      </p:grpSpPr>
      <p:sp>
        <p:nvSpPr>
          <p:cNvPr id="142" name="Google Shape;142;p69"/>
          <p:cNvSpPr txBox="1">
            <a:spLocks noGrp="1"/>
          </p:cNvSpPr>
          <p:nvPr>
            <p:ph type="body" idx="1"/>
          </p:nvPr>
        </p:nvSpPr>
        <p:spPr>
          <a:xfrm>
            <a:off x="1097267" y="3096767"/>
            <a:ext cx="221898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3" name="Google Shape;143;p69"/>
          <p:cNvSpPr txBox="1">
            <a:spLocks noGrp="1"/>
          </p:cNvSpPr>
          <p:nvPr>
            <p:ph type="body" idx="2"/>
          </p:nvPr>
        </p:nvSpPr>
        <p:spPr>
          <a:xfrm>
            <a:off x="4925191" y="8168767"/>
            <a:ext cx="145827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Two big numbers">
  <p:cSld name="CUSTOM_19">
    <p:spTree>
      <p:nvGrpSpPr>
        <p:cNvPr id="1" name="Shape 144"/>
        <p:cNvGrpSpPr/>
        <p:nvPr/>
      </p:nvGrpSpPr>
      <p:grpSpPr>
        <a:xfrm>
          <a:off x="0" y="0"/>
          <a:ext cx="0" cy="0"/>
          <a:chOff x="0" y="0"/>
          <a:chExt cx="0" cy="0"/>
        </a:xfrm>
      </p:grpSpPr>
      <p:sp>
        <p:nvSpPr>
          <p:cNvPr id="145" name="Google Shape;145;p70"/>
          <p:cNvSpPr txBox="1">
            <a:spLocks noGrp="1"/>
          </p:cNvSpPr>
          <p:nvPr>
            <p:ph type="body" idx="1"/>
          </p:nvPr>
        </p:nvSpPr>
        <p:spPr>
          <a:xfrm>
            <a:off x="1097267"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6" name="Google Shape;146;p70"/>
          <p:cNvSpPr txBox="1">
            <a:spLocks noGrp="1"/>
          </p:cNvSpPr>
          <p:nvPr>
            <p:ph type="body" idx="2"/>
          </p:nvPr>
        </p:nvSpPr>
        <p:spPr>
          <a:xfrm>
            <a:off x="2969165"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47" name="Google Shape;147;p70"/>
          <p:cNvSpPr txBox="1">
            <a:spLocks noGrp="1"/>
          </p:cNvSpPr>
          <p:nvPr>
            <p:ph type="body" idx="3"/>
          </p:nvPr>
        </p:nvSpPr>
        <p:spPr>
          <a:xfrm>
            <a:off x="12435833" y="3096767"/>
            <a:ext cx="108507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48" name="Google Shape;148;p70"/>
          <p:cNvSpPr txBox="1">
            <a:spLocks noGrp="1"/>
          </p:cNvSpPr>
          <p:nvPr>
            <p:ph type="body" idx="4"/>
          </p:nvPr>
        </p:nvSpPr>
        <p:spPr>
          <a:xfrm>
            <a:off x="14307731" y="8168767"/>
            <a:ext cx="7131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Three big numbers">
  <p:cSld name="CUSTOM_20">
    <p:spTree>
      <p:nvGrpSpPr>
        <p:cNvPr id="1" name="Shape 149"/>
        <p:cNvGrpSpPr/>
        <p:nvPr/>
      </p:nvGrpSpPr>
      <p:grpSpPr>
        <a:xfrm>
          <a:off x="0" y="0"/>
          <a:ext cx="0" cy="0"/>
          <a:chOff x="0" y="0"/>
          <a:chExt cx="0" cy="0"/>
        </a:xfrm>
      </p:grpSpPr>
      <p:sp>
        <p:nvSpPr>
          <p:cNvPr id="150" name="Google Shape;150;p71"/>
          <p:cNvSpPr txBox="1">
            <a:spLocks noGrp="1"/>
          </p:cNvSpPr>
          <p:nvPr>
            <p:ph type="body" idx="1"/>
          </p:nvPr>
        </p:nvSpPr>
        <p:spPr>
          <a:xfrm>
            <a:off x="8656333"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1" name="Google Shape;151;p71"/>
          <p:cNvSpPr txBox="1">
            <a:spLocks noGrp="1"/>
          </p:cNvSpPr>
          <p:nvPr>
            <p:ph type="body" idx="2"/>
          </p:nvPr>
        </p:nvSpPr>
        <p:spPr>
          <a:xfrm>
            <a:off x="9876192"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2" name="Google Shape;152;p71"/>
          <p:cNvSpPr txBox="1">
            <a:spLocks noGrp="1"/>
          </p:cNvSpPr>
          <p:nvPr>
            <p:ph type="body" idx="3"/>
          </p:nvPr>
        </p:nvSpPr>
        <p:spPr>
          <a:xfrm>
            <a:off x="1097267"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3" name="Google Shape;153;p71"/>
          <p:cNvSpPr txBox="1">
            <a:spLocks noGrp="1"/>
          </p:cNvSpPr>
          <p:nvPr>
            <p:ph type="body" idx="4"/>
          </p:nvPr>
        </p:nvSpPr>
        <p:spPr>
          <a:xfrm>
            <a:off x="2317125"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
        <p:nvSpPr>
          <p:cNvPr id="154" name="Google Shape;154;p71"/>
          <p:cNvSpPr txBox="1">
            <a:spLocks noGrp="1"/>
          </p:cNvSpPr>
          <p:nvPr>
            <p:ph type="body" idx="5"/>
          </p:nvPr>
        </p:nvSpPr>
        <p:spPr>
          <a:xfrm>
            <a:off x="16215400" y="3096767"/>
            <a:ext cx="7071300" cy="5072100"/>
          </a:xfrm>
          <a:prstGeom prst="rect">
            <a:avLst/>
          </a:prstGeom>
          <a:noFill/>
          <a:ln>
            <a:noFill/>
          </a:ln>
        </p:spPr>
        <p:txBody>
          <a:bodyPr spcFirstLastPara="1" wrap="square" lIns="0" tIns="195025" rIns="0" bIns="0" anchor="ctr" anchorCtr="0">
            <a:normAutofit/>
          </a:bodyPr>
          <a:lstStyle>
            <a:lvl1pPr marL="457200" lvl="0" indent="-2260600" algn="ctr">
              <a:lnSpc>
                <a:spcPct val="115000"/>
              </a:lnSpc>
              <a:spcBef>
                <a:spcPts val="0"/>
              </a:spcBef>
              <a:spcAft>
                <a:spcPts val="0"/>
              </a:spcAft>
              <a:buSzPts val="32000"/>
              <a:buFont typeface="Inter"/>
              <a:buChar char="●"/>
              <a:defRPr sz="32000" b="1">
                <a:latin typeface="Inter"/>
                <a:ea typeface="Inter"/>
                <a:cs typeface="Inter"/>
                <a:sym typeface="Inter"/>
              </a:defRPr>
            </a:lvl1pPr>
            <a:lvl2pPr marL="914400" lvl="1" indent="-2260600" algn="ctr">
              <a:lnSpc>
                <a:spcPct val="115000"/>
              </a:lnSpc>
              <a:spcBef>
                <a:spcPts val="1600"/>
              </a:spcBef>
              <a:spcAft>
                <a:spcPts val="0"/>
              </a:spcAft>
              <a:buSzPts val="32000"/>
              <a:buFont typeface="Inter"/>
              <a:buChar char="○"/>
              <a:defRPr sz="32000" b="1">
                <a:latin typeface="Inter"/>
                <a:ea typeface="Inter"/>
                <a:cs typeface="Inter"/>
                <a:sym typeface="Inter"/>
              </a:defRPr>
            </a:lvl2pPr>
            <a:lvl3pPr marL="1371600" lvl="2" indent="-2260600" algn="ctr">
              <a:lnSpc>
                <a:spcPct val="115000"/>
              </a:lnSpc>
              <a:spcBef>
                <a:spcPts val="1600"/>
              </a:spcBef>
              <a:spcAft>
                <a:spcPts val="0"/>
              </a:spcAft>
              <a:buSzPts val="32000"/>
              <a:buFont typeface="Inter"/>
              <a:buChar char="■"/>
              <a:defRPr sz="32000" b="1">
                <a:latin typeface="Inter"/>
                <a:ea typeface="Inter"/>
                <a:cs typeface="Inter"/>
                <a:sym typeface="Inter"/>
              </a:defRPr>
            </a:lvl3pPr>
            <a:lvl4pPr marL="1828800" lvl="3" indent="-2260600" algn="ctr">
              <a:lnSpc>
                <a:spcPct val="115000"/>
              </a:lnSpc>
              <a:spcBef>
                <a:spcPts val="1600"/>
              </a:spcBef>
              <a:spcAft>
                <a:spcPts val="0"/>
              </a:spcAft>
              <a:buSzPts val="32000"/>
              <a:buFont typeface="Inter"/>
              <a:buChar char="●"/>
              <a:defRPr sz="32000" b="1">
                <a:latin typeface="Inter"/>
                <a:ea typeface="Inter"/>
                <a:cs typeface="Inter"/>
                <a:sym typeface="Inter"/>
              </a:defRPr>
            </a:lvl4pPr>
            <a:lvl5pPr marL="2286000" lvl="4" indent="-2260600" algn="ctr">
              <a:lnSpc>
                <a:spcPct val="115000"/>
              </a:lnSpc>
              <a:spcBef>
                <a:spcPts val="1600"/>
              </a:spcBef>
              <a:spcAft>
                <a:spcPts val="0"/>
              </a:spcAft>
              <a:buSzPts val="32000"/>
              <a:buFont typeface="Inter"/>
              <a:buChar char="○"/>
              <a:defRPr sz="32000" b="1">
                <a:latin typeface="Inter"/>
                <a:ea typeface="Inter"/>
                <a:cs typeface="Inter"/>
                <a:sym typeface="Inter"/>
              </a:defRPr>
            </a:lvl5pPr>
            <a:lvl6pPr marL="2743200" lvl="5" indent="-2260600" algn="ctr">
              <a:lnSpc>
                <a:spcPct val="115000"/>
              </a:lnSpc>
              <a:spcBef>
                <a:spcPts val="1600"/>
              </a:spcBef>
              <a:spcAft>
                <a:spcPts val="0"/>
              </a:spcAft>
              <a:buSzPts val="32000"/>
              <a:buFont typeface="Inter"/>
              <a:buChar char="■"/>
              <a:defRPr sz="32000" b="1">
                <a:latin typeface="Inter"/>
                <a:ea typeface="Inter"/>
                <a:cs typeface="Inter"/>
                <a:sym typeface="Inter"/>
              </a:defRPr>
            </a:lvl6pPr>
            <a:lvl7pPr marL="3200400" lvl="6" indent="-2260600" algn="ctr">
              <a:lnSpc>
                <a:spcPct val="115000"/>
              </a:lnSpc>
              <a:spcBef>
                <a:spcPts val="1600"/>
              </a:spcBef>
              <a:spcAft>
                <a:spcPts val="0"/>
              </a:spcAft>
              <a:buSzPts val="32000"/>
              <a:buFont typeface="Inter"/>
              <a:buChar char="●"/>
              <a:defRPr sz="32000" b="1">
                <a:latin typeface="Inter"/>
                <a:ea typeface="Inter"/>
                <a:cs typeface="Inter"/>
                <a:sym typeface="Inter"/>
              </a:defRPr>
            </a:lvl7pPr>
            <a:lvl8pPr marL="3657600" lvl="7" indent="-2260600" algn="ctr">
              <a:lnSpc>
                <a:spcPct val="115000"/>
              </a:lnSpc>
              <a:spcBef>
                <a:spcPts val="1600"/>
              </a:spcBef>
              <a:spcAft>
                <a:spcPts val="0"/>
              </a:spcAft>
              <a:buSzPts val="32000"/>
              <a:buFont typeface="Inter"/>
              <a:buChar char="○"/>
              <a:defRPr sz="32000" b="1">
                <a:latin typeface="Inter"/>
                <a:ea typeface="Inter"/>
                <a:cs typeface="Inter"/>
                <a:sym typeface="Inter"/>
              </a:defRPr>
            </a:lvl8pPr>
            <a:lvl9pPr marL="4114800" lvl="8" indent="-2260600" algn="ctr">
              <a:lnSpc>
                <a:spcPct val="115000"/>
              </a:lnSpc>
              <a:spcBef>
                <a:spcPts val="1600"/>
              </a:spcBef>
              <a:spcAft>
                <a:spcPts val="1600"/>
              </a:spcAft>
              <a:buSzPts val="32000"/>
              <a:buFont typeface="Inter"/>
              <a:buChar char="■"/>
              <a:defRPr sz="32000" b="1">
                <a:latin typeface="Inter"/>
                <a:ea typeface="Inter"/>
                <a:cs typeface="Inter"/>
                <a:sym typeface="Inter"/>
              </a:defRPr>
            </a:lvl9pPr>
          </a:lstStyle>
          <a:p>
            <a:endParaRPr/>
          </a:p>
        </p:txBody>
      </p:sp>
      <p:sp>
        <p:nvSpPr>
          <p:cNvPr id="155" name="Google Shape;155;p71"/>
          <p:cNvSpPr txBox="1">
            <a:spLocks noGrp="1"/>
          </p:cNvSpPr>
          <p:nvPr>
            <p:ph type="body" idx="6"/>
          </p:nvPr>
        </p:nvSpPr>
        <p:spPr>
          <a:xfrm>
            <a:off x="17435259" y="8168767"/>
            <a:ext cx="4647300" cy="1902000"/>
          </a:xfrm>
          <a:prstGeom prst="rect">
            <a:avLst/>
          </a:prstGeom>
          <a:noFill/>
          <a:ln>
            <a:noFill/>
          </a:ln>
        </p:spPr>
        <p:txBody>
          <a:bodyPr spcFirstLastPara="1" wrap="square" lIns="0" tIns="195025" rIns="0" bIns="0" anchor="t" anchorCtr="0">
            <a:noAutofit/>
          </a:bodyPr>
          <a:lstStyle>
            <a:lvl1pPr marL="457200" lvl="0" indent="-463550" algn="ctr">
              <a:lnSpc>
                <a:spcPct val="115000"/>
              </a:lnSpc>
              <a:spcBef>
                <a:spcPts val="0"/>
              </a:spcBef>
              <a:spcAft>
                <a:spcPts val="0"/>
              </a:spcAft>
              <a:buSzPts val="3700"/>
              <a:buChar char="●"/>
              <a:defRPr/>
            </a:lvl1pPr>
            <a:lvl2pPr marL="914400" lvl="1" indent="-463550" algn="ctr">
              <a:lnSpc>
                <a:spcPct val="115000"/>
              </a:lnSpc>
              <a:spcBef>
                <a:spcPts val="1600"/>
              </a:spcBef>
              <a:spcAft>
                <a:spcPts val="0"/>
              </a:spcAft>
              <a:buSzPts val="3700"/>
              <a:buChar char="○"/>
              <a:defRPr/>
            </a:lvl2pPr>
            <a:lvl3pPr marL="1371600" lvl="2" indent="-463550" algn="ctr">
              <a:lnSpc>
                <a:spcPct val="115000"/>
              </a:lnSpc>
              <a:spcBef>
                <a:spcPts val="1600"/>
              </a:spcBef>
              <a:spcAft>
                <a:spcPts val="0"/>
              </a:spcAft>
              <a:buSzPts val="3700"/>
              <a:buChar char="■"/>
              <a:defRPr/>
            </a:lvl3pPr>
            <a:lvl4pPr marL="1828800" lvl="3" indent="-463550" algn="ctr">
              <a:lnSpc>
                <a:spcPct val="115000"/>
              </a:lnSpc>
              <a:spcBef>
                <a:spcPts val="1600"/>
              </a:spcBef>
              <a:spcAft>
                <a:spcPts val="0"/>
              </a:spcAft>
              <a:buSzPts val="3700"/>
              <a:buChar char="●"/>
              <a:defRPr/>
            </a:lvl4pPr>
            <a:lvl5pPr marL="2286000" lvl="4" indent="-463550" algn="ctr">
              <a:lnSpc>
                <a:spcPct val="115000"/>
              </a:lnSpc>
              <a:spcBef>
                <a:spcPts val="1600"/>
              </a:spcBef>
              <a:spcAft>
                <a:spcPts val="0"/>
              </a:spcAft>
              <a:buSzPts val="3700"/>
              <a:buChar char="○"/>
              <a:defRPr/>
            </a:lvl5pPr>
            <a:lvl6pPr marL="2743200" lvl="5" indent="-463550" algn="ctr">
              <a:lnSpc>
                <a:spcPct val="115000"/>
              </a:lnSpc>
              <a:spcBef>
                <a:spcPts val="1600"/>
              </a:spcBef>
              <a:spcAft>
                <a:spcPts val="0"/>
              </a:spcAft>
              <a:buSzPts val="3700"/>
              <a:buChar char="■"/>
              <a:defRPr/>
            </a:lvl6pPr>
            <a:lvl7pPr marL="3200400" lvl="6" indent="-463550" algn="ctr">
              <a:lnSpc>
                <a:spcPct val="115000"/>
              </a:lnSpc>
              <a:spcBef>
                <a:spcPts val="1600"/>
              </a:spcBef>
              <a:spcAft>
                <a:spcPts val="0"/>
              </a:spcAft>
              <a:buSzPts val="3700"/>
              <a:buChar char="●"/>
              <a:defRPr/>
            </a:lvl7pPr>
            <a:lvl8pPr marL="3657600" lvl="7" indent="-463550" algn="ctr">
              <a:lnSpc>
                <a:spcPct val="115000"/>
              </a:lnSpc>
              <a:spcBef>
                <a:spcPts val="1600"/>
              </a:spcBef>
              <a:spcAft>
                <a:spcPts val="0"/>
              </a:spcAft>
              <a:buSzPts val="3700"/>
              <a:buChar char="○"/>
              <a:defRPr/>
            </a:lvl8pPr>
            <a:lvl9pPr marL="4114800" lvl="8" indent="-463550" algn="ctr">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Screenshot slide">
  <p:cSld name="CUSTOM_21">
    <p:spTree>
      <p:nvGrpSpPr>
        <p:cNvPr id="1" name="Shape 156"/>
        <p:cNvGrpSpPr/>
        <p:nvPr/>
      </p:nvGrpSpPr>
      <p:grpSpPr>
        <a:xfrm>
          <a:off x="0" y="0"/>
          <a:ext cx="0" cy="0"/>
          <a:chOff x="0" y="0"/>
          <a:chExt cx="0" cy="0"/>
        </a:xfrm>
      </p:grpSpPr>
      <p:sp>
        <p:nvSpPr>
          <p:cNvPr id="157" name="Google Shape;157;p72"/>
          <p:cNvSpPr>
            <a:spLocks noGrp="1"/>
          </p:cNvSpPr>
          <p:nvPr>
            <p:ph type="pic" idx="2"/>
          </p:nvPr>
        </p:nvSpPr>
        <p:spPr>
          <a:xfrm>
            <a:off x="0" y="0"/>
            <a:ext cx="24384000" cy="137160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Two desktop screenshots ">
  <p:cSld name="CUSTOM_22">
    <p:spTree>
      <p:nvGrpSpPr>
        <p:cNvPr id="1" name="Shape 158"/>
        <p:cNvGrpSpPr/>
        <p:nvPr/>
      </p:nvGrpSpPr>
      <p:grpSpPr>
        <a:xfrm>
          <a:off x="0" y="0"/>
          <a:ext cx="0" cy="0"/>
          <a:chOff x="0" y="0"/>
          <a:chExt cx="0" cy="0"/>
        </a:xfrm>
      </p:grpSpPr>
      <p:sp>
        <p:nvSpPr>
          <p:cNvPr id="159" name="Google Shape;159;p73"/>
          <p:cNvSpPr>
            <a:spLocks noGrp="1"/>
          </p:cNvSpPr>
          <p:nvPr>
            <p:ph type="pic" idx="2"/>
          </p:nvPr>
        </p:nvSpPr>
        <p:spPr>
          <a:xfrm>
            <a:off x="1097267" y="1828800"/>
            <a:ext cx="12397500" cy="6974100"/>
          </a:xfrm>
          <a:prstGeom prst="rect">
            <a:avLst/>
          </a:prstGeom>
          <a:noFill/>
          <a:ln>
            <a:noFill/>
          </a:ln>
        </p:spPr>
      </p:sp>
      <p:sp>
        <p:nvSpPr>
          <p:cNvPr id="160" name="Google Shape;160;p73"/>
          <p:cNvSpPr>
            <a:spLocks noGrp="1"/>
          </p:cNvSpPr>
          <p:nvPr>
            <p:ph type="pic" idx="3"/>
          </p:nvPr>
        </p:nvSpPr>
        <p:spPr>
          <a:xfrm>
            <a:off x="10889133" y="4364733"/>
            <a:ext cx="12397500" cy="69741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Two mobile screenshots ">
  <p:cSld name="CUSTOM_23">
    <p:spTree>
      <p:nvGrpSpPr>
        <p:cNvPr id="1" name="Shape 161"/>
        <p:cNvGrpSpPr/>
        <p:nvPr/>
      </p:nvGrpSpPr>
      <p:grpSpPr>
        <a:xfrm>
          <a:off x="0" y="0"/>
          <a:ext cx="0" cy="0"/>
          <a:chOff x="0" y="0"/>
          <a:chExt cx="0" cy="0"/>
        </a:xfrm>
      </p:grpSpPr>
      <p:sp>
        <p:nvSpPr>
          <p:cNvPr id="162" name="Google Shape;162;p74"/>
          <p:cNvSpPr>
            <a:spLocks noGrp="1"/>
          </p:cNvSpPr>
          <p:nvPr>
            <p:ph type="pic" idx="2"/>
          </p:nvPr>
        </p:nvSpPr>
        <p:spPr>
          <a:xfrm>
            <a:off x="3170733" y="573024"/>
            <a:ext cx="7071300" cy="12570000"/>
          </a:xfrm>
          <a:prstGeom prst="rect">
            <a:avLst/>
          </a:prstGeom>
          <a:noFill/>
          <a:ln>
            <a:noFill/>
          </a:ln>
        </p:spPr>
      </p:sp>
      <p:sp>
        <p:nvSpPr>
          <p:cNvPr id="163" name="Google Shape;163;p74"/>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0. Picture and text">
  <p:cSld name="CUSTOM_25">
    <p:spTree>
      <p:nvGrpSpPr>
        <p:cNvPr id="1" name="Shape 164"/>
        <p:cNvGrpSpPr/>
        <p:nvPr/>
      </p:nvGrpSpPr>
      <p:grpSpPr>
        <a:xfrm>
          <a:off x="0" y="0"/>
          <a:ext cx="0" cy="0"/>
          <a:chOff x="0" y="0"/>
          <a:chExt cx="0" cy="0"/>
        </a:xfrm>
      </p:grpSpPr>
      <p:sp>
        <p:nvSpPr>
          <p:cNvPr id="165" name="Google Shape;165;p75"/>
          <p:cNvSpPr>
            <a:spLocks noGrp="1"/>
          </p:cNvSpPr>
          <p:nvPr>
            <p:ph type="pic" idx="2"/>
          </p:nvPr>
        </p:nvSpPr>
        <p:spPr>
          <a:xfrm>
            <a:off x="1097267" y="1828800"/>
            <a:ext cx="10850700" cy="9510000"/>
          </a:xfrm>
          <a:prstGeom prst="rect">
            <a:avLst/>
          </a:prstGeom>
          <a:noFill/>
          <a:ln>
            <a:noFill/>
          </a:ln>
        </p:spPr>
      </p:sp>
      <p:sp>
        <p:nvSpPr>
          <p:cNvPr id="166" name="Google Shape;166;p75"/>
          <p:cNvSpPr txBox="1">
            <a:spLocks noGrp="1"/>
          </p:cNvSpPr>
          <p:nvPr>
            <p:ph type="body" idx="1"/>
          </p:nvPr>
        </p:nvSpPr>
        <p:spPr>
          <a:xfrm>
            <a:off x="12435833" y="1828567"/>
            <a:ext cx="10903200" cy="9510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831201" y="1186734"/>
            <a:ext cx="22721700" cy="15273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SzPts val="2800"/>
              <a:buNone/>
              <a:defRPr/>
            </a:lvl1pPr>
            <a:lvl2pPr lvl="1" algn="l">
              <a:lnSpc>
                <a:spcPct val="90000"/>
              </a:lnSpc>
              <a:spcBef>
                <a:spcPts val="0"/>
              </a:spcBef>
              <a:spcAft>
                <a:spcPts val="0"/>
              </a:spcAft>
              <a:buSzPts val="2800"/>
              <a:buNone/>
              <a:defRPr/>
            </a:lvl2pPr>
            <a:lvl3pPr lvl="2" algn="l">
              <a:lnSpc>
                <a:spcPct val="90000"/>
              </a:lnSpc>
              <a:spcBef>
                <a:spcPts val="0"/>
              </a:spcBef>
              <a:spcAft>
                <a:spcPts val="0"/>
              </a:spcAft>
              <a:buSzPts val="2800"/>
              <a:buNone/>
              <a:defRPr/>
            </a:lvl3pPr>
            <a:lvl4pPr lvl="3" algn="l">
              <a:lnSpc>
                <a:spcPct val="90000"/>
              </a:lnSpc>
              <a:spcBef>
                <a:spcPts val="0"/>
              </a:spcBef>
              <a:spcAft>
                <a:spcPts val="0"/>
              </a:spcAft>
              <a:buSzPts val="2800"/>
              <a:buNone/>
              <a:defRPr/>
            </a:lvl4pPr>
            <a:lvl5pPr lvl="4" algn="l">
              <a:lnSpc>
                <a:spcPct val="90000"/>
              </a:lnSpc>
              <a:spcBef>
                <a:spcPts val="0"/>
              </a:spcBef>
              <a:spcAft>
                <a:spcPts val="0"/>
              </a:spcAft>
              <a:buSzPts val="2800"/>
              <a:buNone/>
              <a:defRPr/>
            </a:lvl5pPr>
            <a:lvl6pPr lvl="5" algn="l">
              <a:lnSpc>
                <a:spcPct val="90000"/>
              </a:lnSpc>
              <a:spcBef>
                <a:spcPts val="0"/>
              </a:spcBef>
              <a:spcAft>
                <a:spcPts val="0"/>
              </a:spcAft>
              <a:buSzPts val="2800"/>
              <a:buNone/>
              <a:defRPr/>
            </a:lvl6pPr>
            <a:lvl7pPr lvl="6" algn="l">
              <a:lnSpc>
                <a:spcPct val="90000"/>
              </a:lnSpc>
              <a:spcBef>
                <a:spcPts val="0"/>
              </a:spcBef>
              <a:spcAft>
                <a:spcPts val="0"/>
              </a:spcAft>
              <a:buSzPts val="2800"/>
              <a:buNone/>
              <a:defRPr/>
            </a:lvl7pPr>
            <a:lvl8pPr lvl="7" algn="l">
              <a:lnSpc>
                <a:spcPct val="90000"/>
              </a:lnSpc>
              <a:spcBef>
                <a:spcPts val="0"/>
              </a:spcBef>
              <a:spcAft>
                <a:spcPts val="0"/>
              </a:spcAft>
              <a:buSzPts val="2800"/>
              <a:buNone/>
              <a:defRPr/>
            </a:lvl8pPr>
            <a:lvl9pPr lvl="8" algn="l">
              <a:lnSpc>
                <a:spcPct val="90000"/>
              </a:lnSpc>
              <a:spcBef>
                <a:spcPts val="0"/>
              </a:spcBef>
              <a:spcAft>
                <a:spcPts val="0"/>
              </a:spcAft>
              <a:buSzPts val="2800"/>
              <a:buNone/>
              <a:defRPr/>
            </a:lvl9pPr>
          </a:lstStyle>
          <a:p>
            <a:endParaRPr/>
          </a:p>
        </p:txBody>
      </p:sp>
      <p:sp>
        <p:nvSpPr>
          <p:cNvPr id="29" name="Google Shape;29;p38"/>
          <p:cNvSpPr txBox="1">
            <a:spLocks noGrp="1"/>
          </p:cNvSpPr>
          <p:nvPr>
            <p:ph type="body" idx="1"/>
          </p:nvPr>
        </p:nvSpPr>
        <p:spPr>
          <a:xfrm>
            <a:off x="831201" y="3073266"/>
            <a:ext cx="22721700" cy="9110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0" name="Google Shape;30;p38"/>
          <p:cNvSpPr txBox="1">
            <a:spLocks noGrp="1"/>
          </p:cNvSpPr>
          <p:nvPr>
            <p:ph type="sldNum" idx="12"/>
          </p:nvPr>
        </p:nvSpPr>
        <p:spPr>
          <a:xfrm>
            <a:off x="22593222" y="12435246"/>
            <a:ext cx="1463100" cy="10497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1. Two pictures with header">
  <p:cSld name="CUSTOM_26">
    <p:spTree>
      <p:nvGrpSpPr>
        <p:cNvPr id="1" name="Shape 167"/>
        <p:cNvGrpSpPr/>
        <p:nvPr/>
      </p:nvGrpSpPr>
      <p:grpSpPr>
        <a:xfrm>
          <a:off x="0" y="0"/>
          <a:ext cx="0" cy="0"/>
          <a:chOff x="0" y="0"/>
          <a:chExt cx="0" cy="0"/>
        </a:xfrm>
      </p:grpSpPr>
      <p:sp>
        <p:nvSpPr>
          <p:cNvPr id="168" name="Google Shape;168;p76"/>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69" name="Google Shape;169;p76"/>
          <p:cNvSpPr>
            <a:spLocks noGrp="1"/>
          </p:cNvSpPr>
          <p:nvPr>
            <p:ph type="pic" idx="2"/>
          </p:nvPr>
        </p:nvSpPr>
        <p:spPr>
          <a:xfrm>
            <a:off x="1097267" y="3730767"/>
            <a:ext cx="10850700" cy="6339900"/>
          </a:xfrm>
          <a:prstGeom prst="rect">
            <a:avLst/>
          </a:prstGeom>
          <a:noFill/>
          <a:ln>
            <a:noFill/>
          </a:ln>
        </p:spPr>
      </p:sp>
      <p:sp>
        <p:nvSpPr>
          <p:cNvPr id="170" name="Google Shape;170;p76"/>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1" name="Google Shape;171;p76"/>
          <p:cNvSpPr>
            <a:spLocks noGrp="1"/>
          </p:cNvSpPr>
          <p:nvPr>
            <p:ph type="pic" idx="3"/>
          </p:nvPr>
        </p:nvSpPr>
        <p:spPr>
          <a:xfrm>
            <a:off x="12462033" y="3730767"/>
            <a:ext cx="10850700" cy="6339900"/>
          </a:xfrm>
          <a:prstGeom prst="rect">
            <a:avLst/>
          </a:prstGeom>
          <a:noFill/>
          <a:ln>
            <a:noFill/>
          </a:ln>
        </p:spPr>
      </p:sp>
      <p:sp>
        <p:nvSpPr>
          <p:cNvPr id="172" name="Google Shape;172;p76"/>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2. Two pictures">
  <p:cSld name="CUSTOM_27">
    <p:spTree>
      <p:nvGrpSpPr>
        <p:cNvPr id="1" name="Shape 173"/>
        <p:cNvGrpSpPr/>
        <p:nvPr/>
      </p:nvGrpSpPr>
      <p:grpSpPr>
        <a:xfrm>
          <a:off x="0" y="0"/>
          <a:ext cx="0" cy="0"/>
          <a:chOff x="0" y="0"/>
          <a:chExt cx="0" cy="0"/>
        </a:xfrm>
      </p:grpSpPr>
      <p:sp>
        <p:nvSpPr>
          <p:cNvPr id="174" name="Google Shape;174;p77"/>
          <p:cNvSpPr>
            <a:spLocks noGrp="1"/>
          </p:cNvSpPr>
          <p:nvPr>
            <p:ph type="pic" idx="2"/>
          </p:nvPr>
        </p:nvSpPr>
        <p:spPr>
          <a:xfrm>
            <a:off x="1097267" y="2462800"/>
            <a:ext cx="10850700" cy="7608000"/>
          </a:xfrm>
          <a:prstGeom prst="rect">
            <a:avLst/>
          </a:prstGeom>
          <a:noFill/>
          <a:ln>
            <a:noFill/>
          </a:ln>
        </p:spPr>
      </p:sp>
      <p:sp>
        <p:nvSpPr>
          <p:cNvPr id="175" name="Google Shape;175;p77"/>
          <p:cNvSpPr txBox="1">
            <a:spLocks noGrp="1"/>
          </p:cNvSpPr>
          <p:nvPr>
            <p:ph type="body" idx="1"/>
          </p:nvPr>
        </p:nvSpPr>
        <p:spPr>
          <a:xfrm>
            <a:off x="1097267"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76" name="Google Shape;176;p77"/>
          <p:cNvSpPr>
            <a:spLocks noGrp="1"/>
          </p:cNvSpPr>
          <p:nvPr>
            <p:ph type="pic" idx="3"/>
          </p:nvPr>
        </p:nvSpPr>
        <p:spPr>
          <a:xfrm>
            <a:off x="12462033" y="2462800"/>
            <a:ext cx="10850700" cy="7608000"/>
          </a:xfrm>
          <a:prstGeom prst="rect">
            <a:avLst/>
          </a:prstGeom>
          <a:noFill/>
          <a:ln>
            <a:noFill/>
          </a:ln>
        </p:spPr>
      </p:sp>
      <p:sp>
        <p:nvSpPr>
          <p:cNvPr id="177" name="Google Shape;177;p77"/>
          <p:cNvSpPr txBox="1">
            <a:spLocks noGrp="1"/>
          </p:cNvSpPr>
          <p:nvPr>
            <p:ph type="body" idx="4"/>
          </p:nvPr>
        </p:nvSpPr>
        <p:spPr>
          <a:xfrm>
            <a:off x="12462033" y="10704567"/>
            <a:ext cx="108507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3. Three pictures with headers">
  <p:cSld name="CUSTOM_28">
    <p:spTree>
      <p:nvGrpSpPr>
        <p:cNvPr id="1" name="Shape 178"/>
        <p:cNvGrpSpPr/>
        <p:nvPr/>
      </p:nvGrpSpPr>
      <p:grpSpPr>
        <a:xfrm>
          <a:off x="0" y="0"/>
          <a:ext cx="0" cy="0"/>
          <a:chOff x="0" y="0"/>
          <a:chExt cx="0" cy="0"/>
        </a:xfrm>
      </p:grpSpPr>
      <p:sp>
        <p:nvSpPr>
          <p:cNvPr id="179" name="Google Shape;179;p78"/>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80" name="Google Shape;180;p78"/>
          <p:cNvSpPr>
            <a:spLocks noGrp="1"/>
          </p:cNvSpPr>
          <p:nvPr>
            <p:ph type="pic" idx="2"/>
          </p:nvPr>
        </p:nvSpPr>
        <p:spPr>
          <a:xfrm>
            <a:off x="1097267" y="3730767"/>
            <a:ext cx="7071300" cy="6339900"/>
          </a:xfrm>
          <a:prstGeom prst="rect">
            <a:avLst/>
          </a:prstGeom>
          <a:noFill/>
          <a:ln>
            <a:noFill/>
          </a:ln>
        </p:spPr>
      </p:sp>
      <p:sp>
        <p:nvSpPr>
          <p:cNvPr id="181" name="Google Shape;181;p78"/>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2" name="Google Shape;182;p78"/>
          <p:cNvSpPr>
            <a:spLocks noGrp="1"/>
          </p:cNvSpPr>
          <p:nvPr>
            <p:ph type="pic" idx="3"/>
          </p:nvPr>
        </p:nvSpPr>
        <p:spPr>
          <a:xfrm>
            <a:off x="8656400" y="3730767"/>
            <a:ext cx="7071300" cy="6339900"/>
          </a:xfrm>
          <a:prstGeom prst="rect">
            <a:avLst/>
          </a:prstGeom>
          <a:noFill/>
          <a:ln>
            <a:noFill/>
          </a:ln>
        </p:spPr>
      </p:sp>
      <p:sp>
        <p:nvSpPr>
          <p:cNvPr id="183" name="Google Shape;183;p78"/>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4" name="Google Shape;184;p78"/>
          <p:cNvSpPr>
            <a:spLocks noGrp="1"/>
          </p:cNvSpPr>
          <p:nvPr>
            <p:ph type="pic" idx="5"/>
          </p:nvPr>
        </p:nvSpPr>
        <p:spPr>
          <a:xfrm>
            <a:off x="16215533" y="3730767"/>
            <a:ext cx="7071300" cy="6339900"/>
          </a:xfrm>
          <a:prstGeom prst="rect">
            <a:avLst/>
          </a:prstGeom>
          <a:noFill/>
          <a:ln>
            <a:noFill/>
          </a:ln>
        </p:spPr>
      </p:sp>
      <p:sp>
        <p:nvSpPr>
          <p:cNvPr id="185" name="Google Shape;185;p78"/>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4. Three pictures">
  <p:cSld name="CUSTOM_29">
    <p:spTree>
      <p:nvGrpSpPr>
        <p:cNvPr id="1" name="Shape 186"/>
        <p:cNvGrpSpPr/>
        <p:nvPr/>
      </p:nvGrpSpPr>
      <p:grpSpPr>
        <a:xfrm>
          <a:off x="0" y="0"/>
          <a:ext cx="0" cy="0"/>
          <a:chOff x="0" y="0"/>
          <a:chExt cx="0" cy="0"/>
        </a:xfrm>
      </p:grpSpPr>
      <p:sp>
        <p:nvSpPr>
          <p:cNvPr id="187" name="Google Shape;187;p79"/>
          <p:cNvSpPr>
            <a:spLocks noGrp="1"/>
          </p:cNvSpPr>
          <p:nvPr>
            <p:ph type="pic" idx="2"/>
          </p:nvPr>
        </p:nvSpPr>
        <p:spPr>
          <a:xfrm>
            <a:off x="1097267" y="2462800"/>
            <a:ext cx="7071300" cy="7608000"/>
          </a:xfrm>
          <a:prstGeom prst="rect">
            <a:avLst/>
          </a:prstGeom>
          <a:noFill/>
          <a:ln>
            <a:noFill/>
          </a:ln>
        </p:spPr>
      </p:sp>
      <p:sp>
        <p:nvSpPr>
          <p:cNvPr id="188" name="Google Shape;188;p79"/>
          <p:cNvSpPr txBox="1">
            <a:spLocks noGrp="1"/>
          </p:cNvSpPr>
          <p:nvPr>
            <p:ph type="body" idx="1"/>
          </p:nvPr>
        </p:nvSpPr>
        <p:spPr>
          <a:xfrm>
            <a:off x="1097267"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89" name="Google Shape;189;p79"/>
          <p:cNvSpPr>
            <a:spLocks noGrp="1"/>
          </p:cNvSpPr>
          <p:nvPr>
            <p:ph type="pic" idx="3"/>
          </p:nvPr>
        </p:nvSpPr>
        <p:spPr>
          <a:xfrm>
            <a:off x="8656400" y="2462800"/>
            <a:ext cx="7071300" cy="7608000"/>
          </a:xfrm>
          <a:prstGeom prst="rect">
            <a:avLst/>
          </a:prstGeom>
          <a:noFill/>
          <a:ln>
            <a:noFill/>
          </a:ln>
        </p:spPr>
      </p:sp>
      <p:sp>
        <p:nvSpPr>
          <p:cNvPr id="190" name="Google Shape;190;p79"/>
          <p:cNvSpPr txBox="1">
            <a:spLocks noGrp="1"/>
          </p:cNvSpPr>
          <p:nvPr>
            <p:ph type="body" idx="4"/>
          </p:nvPr>
        </p:nvSpPr>
        <p:spPr>
          <a:xfrm>
            <a:off x="8656400"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
        <p:nvSpPr>
          <p:cNvPr id="191" name="Google Shape;191;p79"/>
          <p:cNvSpPr>
            <a:spLocks noGrp="1"/>
          </p:cNvSpPr>
          <p:nvPr>
            <p:ph type="pic" idx="5"/>
          </p:nvPr>
        </p:nvSpPr>
        <p:spPr>
          <a:xfrm>
            <a:off x="16215533" y="2462800"/>
            <a:ext cx="7071300" cy="7608000"/>
          </a:xfrm>
          <a:prstGeom prst="rect">
            <a:avLst/>
          </a:prstGeom>
          <a:noFill/>
          <a:ln>
            <a:noFill/>
          </a:ln>
        </p:spPr>
      </p:sp>
      <p:sp>
        <p:nvSpPr>
          <p:cNvPr id="192" name="Google Shape;192;p79"/>
          <p:cNvSpPr txBox="1">
            <a:spLocks noGrp="1"/>
          </p:cNvSpPr>
          <p:nvPr>
            <p:ph type="body" idx="6"/>
          </p:nvPr>
        </p:nvSpPr>
        <p:spPr>
          <a:xfrm>
            <a:off x="16215533" y="10704567"/>
            <a:ext cx="7071300" cy="7875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5. Picture with header and caption">
  <p:cSld name="CUSTOM_30">
    <p:spTree>
      <p:nvGrpSpPr>
        <p:cNvPr id="1" name="Shape 193"/>
        <p:cNvGrpSpPr/>
        <p:nvPr/>
      </p:nvGrpSpPr>
      <p:grpSpPr>
        <a:xfrm>
          <a:off x="0" y="0"/>
          <a:ext cx="0" cy="0"/>
          <a:chOff x="0" y="0"/>
          <a:chExt cx="0" cy="0"/>
        </a:xfrm>
      </p:grpSpPr>
      <p:sp>
        <p:nvSpPr>
          <p:cNvPr id="194" name="Google Shape;194;p80"/>
          <p:cNvSpPr txBox="1">
            <a:spLocks noGrp="1"/>
          </p:cNvSpPr>
          <p:nvPr>
            <p:ph type="title"/>
          </p:nvPr>
        </p:nvSpPr>
        <p:spPr>
          <a:xfrm>
            <a:off x="1097267" y="768100"/>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195" name="Google Shape;195;p80"/>
          <p:cNvSpPr>
            <a:spLocks noGrp="1"/>
          </p:cNvSpPr>
          <p:nvPr>
            <p:ph type="pic" idx="2"/>
          </p:nvPr>
        </p:nvSpPr>
        <p:spPr>
          <a:xfrm>
            <a:off x="8656333" y="3730667"/>
            <a:ext cx="14630400" cy="7608000"/>
          </a:xfrm>
          <a:prstGeom prst="rect">
            <a:avLst/>
          </a:prstGeom>
          <a:noFill/>
          <a:ln>
            <a:noFill/>
          </a:ln>
        </p:spPr>
      </p:sp>
      <p:sp>
        <p:nvSpPr>
          <p:cNvPr id="196" name="Google Shape;196;p80"/>
          <p:cNvSpPr txBox="1">
            <a:spLocks noGrp="1"/>
          </p:cNvSpPr>
          <p:nvPr>
            <p:ph type="body" idx="1"/>
          </p:nvPr>
        </p:nvSpPr>
        <p:spPr>
          <a:xfrm>
            <a:off x="1097267" y="3730567"/>
            <a:ext cx="7071300" cy="76080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Char char="●"/>
              <a:defRPr/>
            </a:lvl1pPr>
            <a:lvl2pPr marL="914400" lvl="1" indent="-463550" algn="l">
              <a:lnSpc>
                <a:spcPct val="115000"/>
              </a:lnSpc>
              <a:spcBef>
                <a:spcPts val="1600"/>
              </a:spcBef>
              <a:spcAft>
                <a:spcPts val="0"/>
              </a:spcAft>
              <a:buSzPts val="3700"/>
              <a:buChar char="○"/>
              <a:defRPr/>
            </a:lvl2pPr>
            <a:lvl3pPr marL="1371600" lvl="2" indent="-463550" algn="l">
              <a:lnSpc>
                <a:spcPct val="115000"/>
              </a:lnSpc>
              <a:spcBef>
                <a:spcPts val="1600"/>
              </a:spcBef>
              <a:spcAft>
                <a:spcPts val="0"/>
              </a:spcAft>
              <a:buSzPts val="3700"/>
              <a:buChar char="■"/>
              <a:defRPr/>
            </a:lvl3pPr>
            <a:lvl4pPr marL="1828800" lvl="3" indent="-463550" algn="l">
              <a:lnSpc>
                <a:spcPct val="115000"/>
              </a:lnSpc>
              <a:spcBef>
                <a:spcPts val="1600"/>
              </a:spcBef>
              <a:spcAft>
                <a:spcPts val="0"/>
              </a:spcAft>
              <a:buSzPts val="3700"/>
              <a:buChar char="●"/>
              <a:defRPr/>
            </a:lvl4pPr>
            <a:lvl5pPr marL="2286000" lvl="4" indent="-463550" algn="l">
              <a:lnSpc>
                <a:spcPct val="115000"/>
              </a:lnSpc>
              <a:spcBef>
                <a:spcPts val="1600"/>
              </a:spcBef>
              <a:spcAft>
                <a:spcPts val="0"/>
              </a:spcAft>
              <a:buSzPts val="3700"/>
              <a:buChar char="○"/>
              <a:defRPr/>
            </a:lvl5pPr>
            <a:lvl6pPr marL="2743200" lvl="5" indent="-463550" algn="l">
              <a:lnSpc>
                <a:spcPct val="115000"/>
              </a:lnSpc>
              <a:spcBef>
                <a:spcPts val="1600"/>
              </a:spcBef>
              <a:spcAft>
                <a:spcPts val="0"/>
              </a:spcAft>
              <a:buSzPts val="3700"/>
              <a:buChar char="■"/>
              <a:defRPr/>
            </a:lvl6pPr>
            <a:lvl7pPr marL="3200400" lvl="6" indent="-463550" algn="l">
              <a:lnSpc>
                <a:spcPct val="115000"/>
              </a:lnSpc>
              <a:spcBef>
                <a:spcPts val="1600"/>
              </a:spcBef>
              <a:spcAft>
                <a:spcPts val="0"/>
              </a:spcAft>
              <a:buSzPts val="3700"/>
              <a:buChar char="●"/>
              <a:defRPr/>
            </a:lvl7pPr>
            <a:lvl8pPr marL="3657600" lvl="7" indent="-463550" algn="l">
              <a:lnSpc>
                <a:spcPct val="115000"/>
              </a:lnSpc>
              <a:spcBef>
                <a:spcPts val="1600"/>
              </a:spcBef>
              <a:spcAft>
                <a:spcPts val="0"/>
              </a:spcAft>
              <a:buSzPts val="3700"/>
              <a:buChar char="○"/>
              <a:defRPr/>
            </a:lvl8pPr>
            <a:lvl9pPr marL="4114800" lvl="8" indent="-463550" algn="l">
              <a:lnSpc>
                <a:spcPct val="115000"/>
              </a:lnSpc>
              <a:spcBef>
                <a:spcPts val="1600"/>
              </a:spcBef>
              <a:spcAft>
                <a:spcPts val="1600"/>
              </a:spcAft>
              <a:buSzPts val="37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6. Closing slide">
  <p:cSld name="CUSTOM_31">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1097267" y="3730764"/>
            <a:ext cx="18403500" cy="5072100"/>
          </a:xfrm>
          <a:prstGeom prst="rect">
            <a:avLst/>
          </a:prstGeom>
          <a:noFill/>
          <a:ln>
            <a:noFill/>
          </a:ln>
        </p:spPr>
        <p:txBody>
          <a:bodyPr spcFirstLastPara="1" wrap="square" lIns="0" tIns="0" rIns="0" bIns="268150" anchor="b" anchorCtr="0">
            <a:noAutofit/>
          </a:bodyPr>
          <a:lstStyle>
            <a:lvl1pPr lvl="0" algn="l">
              <a:lnSpc>
                <a:spcPct val="90000"/>
              </a:lnSpc>
              <a:spcBef>
                <a:spcPts val="0"/>
              </a:spcBef>
              <a:spcAft>
                <a:spcPts val="0"/>
              </a:spcAft>
              <a:buSzPts val="12800"/>
              <a:buNone/>
              <a:defRPr sz="12800"/>
            </a:lvl1pPr>
            <a:lvl2pPr lvl="1" algn="l">
              <a:lnSpc>
                <a:spcPct val="90000"/>
              </a:lnSpc>
              <a:spcBef>
                <a:spcPts val="0"/>
              </a:spcBef>
              <a:spcAft>
                <a:spcPts val="0"/>
              </a:spcAft>
              <a:buSzPts val="12800"/>
              <a:buNone/>
              <a:defRPr sz="12800"/>
            </a:lvl2pPr>
            <a:lvl3pPr lvl="2" algn="l">
              <a:lnSpc>
                <a:spcPct val="90000"/>
              </a:lnSpc>
              <a:spcBef>
                <a:spcPts val="0"/>
              </a:spcBef>
              <a:spcAft>
                <a:spcPts val="0"/>
              </a:spcAft>
              <a:buSzPts val="12800"/>
              <a:buNone/>
              <a:defRPr sz="12800"/>
            </a:lvl3pPr>
            <a:lvl4pPr lvl="3" algn="l">
              <a:lnSpc>
                <a:spcPct val="90000"/>
              </a:lnSpc>
              <a:spcBef>
                <a:spcPts val="0"/>
              </a:spcBef>
              <a:spcAft>
                <a:spcPts val="0"/>
              </a:spcAft>
              <a:buSzPts val="12800"/>
              <a:buNone/>
              <a:defRPr sz="12800"/>
            </a:lvl4pPr>
            <a:lvl5pPr lvl="4" algn="l">
              <a:lnSpc>
                <a:spcPct val="90000"/>
              </a:lnSpc>
              <a:spcBef>
                <a:spcPts val="0"/>
              </a:spcBef>
              <a:spcAft>
                <a:spcPts val="0"/>
              </a:spcAft>
              <a:buSzPts val="12800"/>
              <a:buNone/>
              <a:defRPr sz="12800"/>
            </a:lvl5pPr>
            <a:lvl6pPr lvl="5" algn="l">
              <a:lnSpc>
                <a:spcPct val="90000"/>
              </a:lnSpc>
              <a:spcBef>
                <a:spcPts val="0"/>
              </a:spcBef>
              <a:spcAft>
                <a:spcPts val="0"/>
              </a:spcAft>
              <a:buSzPts val="12800"/>
              <a:buNone/>
              <a:defRPr sz="12800"/>
            </a:lvl6pPr>
            <a:lvl7pPr lvl="6" algn="l">
              <a:lnSpc>
                <a:spcPct val="90000"/>
              </a:lnSpc>
              <a:spcBef>
                <a:spcPts val="0"/>
              </a:spcBef>
              <a:spcAft>
                <a:spcPts val="0"/>
              </a:spcAft>
              <a:buSzPts val="12800"/>
              <a:buNone/>
              <a:defRPr sz="12800"/>
            </a:lvl7pPr>
            <a:lvl8pPr lvl="7" algn="l">
              <a:lnSpc>
                <a:spcPct val="90000"/>
              </a:lnSpc>
              <a:spcBef>
                <a:spcPts val="0"/>
              </a:spcBef>
              <a:spcAft>
                <a:spcPts val="0"/>
              </a:spcAft>
              <a:buSzPts val="12800"/>
              <a:buNone/>
              <a:defRPr sz="12800"/>
            </a:lvl8pPr>
            <a:lvl9pPr lvl="8" algn="l">
              <a:lnSpc>
                <a:spcPct val="90000"/>
              </a:lnSpc>
              <a:spcBef>
                <a:spcPts val="0"/>
              </a:spcBef>
              <a:spcAft>
                <a:spcPts val="0"/>
              </a:spcAft>
              <a:buSzPts val="12800"/>
              <a:buNone/>
              <a:defRPr sz="12800"/>
            </a:lvl9pPr>
          </a:lstStyle>
          <a:p>
            <a:endParaRPr/>
          </a:p>
        </p:txBody>
      </p:sp>
      <p:sp>
        <p:nvSpPr>
          <p:cNvPr id="199" name="Google Shape;199;p8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SzPts val="3700"/>
              <a:buChar char="●"/>
              <a:defRPr/>
            </a:lvl1pPr>
            <a:lvl2pPr marL="914400" lvl="1" indent="-463550" algn="l">
              <a:lnSpc>
                <a:spcPct val="100000"/>
              </a:lnSpc>
              <a:spcBef>
                <a:spcPts val="500"/>
              </a:spcBef>
              <a:spcAft>
                <a:spcPts val="0"/>
              </a:spcAft>
              <a:buSzPts val="3700"/>
              <a:buChar char="○"/>
              <a:defRPr/>
            </a:lvl2pPr>
            <a:lvl3pPr marL="1371600" lvl="2" indent="-463550" algn="l">
              <a:lnSpc>
                <a:spcPct val="100000"/>
              </a:lnSpc>
              <a:spcBef>
                <a:spcPts val="500"/>
              </a:spcBef>
              <a:spcAft>
                <a:spcPts val="0"/>
              </a:spcAft>
              <a:buSzPts val="3700"/>
              <a:buChar char="■"/>
              <a:defRPr/>
            </a:lvl3pPr>
            <a:lvl4pPr marL="1828800" lvl="3" indent="-463550" algn="l">
              <a:lnSpc>
                <a:spcPct val="100000"/>
              </a:lnSpc>
              <a:spcBef>
                <a:spcPts val="500"/>
              </a:spcBef>
              <a:spcAft>
                <a:spcPts val="0"/>
              </a:spcAft>
              <a:buSzPts val="3700"/>
              <a:buChar char="●"/>
              <a:defRPr/>
            </a:lvl4pPr>
            <a:lvl5pPr marL="2286000" lvl="4" indent="-463550" algn="l">
              <a:lnSpc>
                <a:spcPct val="100000"/>
              </a:lnSpc>
              <a:spcBef>
                <a:spcPts val="500"/>
              </a:spcBef>
              <a:spcAft>
                <a:spcPts val="0"/>
              </a:spcAft>
              <a:buSzPts val="3700"/>
              <a:buChar char="○"/>
              <a:defRPr/>
            </a:lvl5pPr>
            <a:lvl6pPr marL="2743200" lvl="5" indent="-463550" algn="l">
              <a:lnSpc>
                <a:spcPct val="100000"/>
              </a:lnSpc>
              <a:spcBef>
                <a:spcPts val="500"/>
              </a:spcBef>
              <a:spcAft>
                <a:spcPts val="0"/>
              </a:spcAft>
              <a:buSzPts val="3700"/>
              <a:buChar char="■"/>
              <a:defRPr/>
            </a:lvl6pPr>
            <a:lvl7pPr marL="3200400" lvl="6" indent="-463550" algn="l">
              <a:lnSpc>
                <a:spcPct val="100000"/>
              </a:lnSpc>
              <a:spcBef>
                <a:spcPts val="500"/>
              </a:spcBef>
              <a:spcAft>
                <a:spcPts val="0"/>
              </a:spcAft>
              <a:buSzPts val="3700"/>
              <a:buChar char="●"/>
              <a:defRPr/>
            </a:lvl7pPr>
            <a:lvl8pPr marL="3657600" lvl="7" indent="-463550" algn="l">
              <a:lnSpc>
                <a:spcPct val="100000"/>
              </a:lnSpc>
              <a:spcBef>
                <a:spcPts val="500"/>
              </a:spcBef>
              <a:spcAft>
                <a:spcPts val="0"/>
              </a:spcAft>
              <a:buSzPts val="3700"/>
              <a:buChar char="○"/>
              <a:defRPr/>
            </a:lvl8pPr>
            <a:lvl9pPr marL="4114800" lvl="8" indent="-463550" algn="l">
              <a:lnSpc>
                <a:spcPct val="100000"/>
              </a:lnSpc>
              <a:spcBef>
                <a:spcPts val="500"/>
              </a:spcBef>
              <a:spcAft>
                <a:spcPts val="500"/>
              </a:spcAft>
              <a:buSzPts val="37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7. Header and subheader">
  <p:cSld name="CUSTOM_32">
    <p:spTree>
      <p:nvGrpSpPr>
        <p:cNvPr id="1" name="Shape 200"/>
        <p:cNvGrpSpPr/>
        <p:nvPr/>
      </p:nvGrpSpPr>
      <p:grpSpPr>
        <a:xfrm>
          <a:off x="0" y="0"/>
          <a:ext cx="0" cy="0"/>
          <a:chOff x="0" y="0"/>
          <a:chExt cx="0" cy="0"/>
        </a:xfrm>
      </p:grpSpPr>
      <p:sp>
        <p:nvSpPr>
          <p:cNvPr id="201" name="Google Shape;201;p8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202" name="Google Shape;202;p82"/>
          <p:cNvSpPr txBox="1">
            <a:spLocks noGrp="1"/>
          </p:cNvSpPr>
          <p:nvPr>
            <p:ph type="subTitle" idx="1"/>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8. Header">
  <p:cSld name="CUSTOM_33">
    <p:spTree>
      <p:nvGrpSpPr>
        <p:cNvPr id="1" name="Shape 203"/>
        <p:cNvGrpSpPr/>
        <p:nvPr/>
      </p:nvGrpSpPr>
      <p:grpSpPr>
        <a:xfrm>
          <a:off x="0" y="0"/>
          <a:ext cx="0" cy="0"/>
          <a:chOff x="0" y="0"/>
          <a:chExt cx="0" cy="0"/>
        </a:xfrm>
      </p:grpSpPr>
      <p:sp>
        <p:nvSpPr>
          <p:cNvPr id="204" name="Google Shape;204;p83"/>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9. Blank slide">
  <p:cSld name="CUSTOM_34">
    <p:spTree>
      <p:nvGrpSpPr>
        <p:cNvPr id="1" name="Shape 20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Two mobile screenshots  1">
  <p:cSld name="CUSTOM_23_1">
    <p:spTree>
      <p:nvGrpSpPr>
        <p:cNvPr id="1" name="Shape 206"/>
        <p:cNvGrpSpPr/>
        <p:nvPr/>
      </p:nvGrpSpPr>
      <p:grpSpPr>
        <a:xfrm>
          <a:off x="0" y="0"/>
          <a:ext cx="0" cy="0"/>
          <a:chOff x="0" y="0"/>
          <a:chExt cx="0" cy="0"/>
        </a:xfrm>
      </p:grpSpPr>
      <p:sp>
        <p:nvSpPr>
          <p:cNvPr id="207" name="Google Shape;207;p85"/>
          <p:cNvSpPr>
            <a:spLocks noGrp="1"/>
          </p:cNvSpPr>
          <p:nvPr>
            <p:ph type="pic" idx="2"/>
          </p:nvPr>
        </p:nvSpPr>
        <p:spPr>
          <a:xfrm>
            <a:off x="3169920" y="573024"/>
            <a:ext cx="7071300" cy="12570000"/>
          </a:xfrm>
          <a:prstGeom prst="rect">
            <a:avLst/>
          </a:prstGeom>
          <a:noFill/>
          <a:ln>
            <a:noFill/>
          </a:ln>
        </p:spPr>
      </p:sp>
      <p:sp>
        <p:nvSpPr>
          <p:cNvPr id="208" name="Google Shape;208;p85"/>
          <p:cNvSpPr>
            <a:spLocks noGrp="1"/>
          </p:cNvSpPr>
          <p:nvPr>
            <p:ph type="pic" idx="3"/>
          </p:nvPr>
        </p:nvSpPr>
        <p:spPr>
          <a:xfrm>
            <a:off x="14142720" y="573024"/>
            <a:ext cx="7071300" cy="12570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with a background">
  <p:cSld name="CUSTOM_2_1">
    <p:spTree>
      <p:nvGrpSpPr>
        <p:cNvPr id="1" name="Shape 35"/>
        <p:cNvGrpSpPr/>
        <p:nvPr/>
      </p:nvGrpSpPr>
      <p:grpSpPr>
        <a:xfrm>
          <a:off x="0" y="0"/>
          <a:ext cx="0" cy="0"/>
          <a:chOff x="0" y="0"/>
          <a:chExt cx="0" cy="0"/>
        </a:xfrm>
      </p:grpSpPr>
      <p:sp>
        <p:nvSpPr>
          <p:cNvPr id="36" name="Google Shape;36;p50"/>
          <p:cNvSpPr>
            <a:spLocks noGrp="1"/>
          </p:cNvSpPr>
          <p:nvPr>
            <p:ph type="pic" idx="2"/>
          </p:nvPr>
        </p:nvSpPr>
        <p:spPr>
          <a:xfrm>
            <a:off x="0" y="0"/>
            <a:ext cx="24384000" cy="13716000"/>
          </a:xfrm>
          <a:prstGeom prst="rect">
            <a:avLst/>
          </a:prstGeom>
          <a:noFill/>
          <a:ln>
            <a:noFill/>
          </a:ln>
        </p:spPr>
      </p:sp>
      <p:sp>
        <p:nvSpPr>
          <p:cNvPr id="37" name="Google Shape;37;p50"/>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38" name="Google Shape;38;p50"/>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5742-7A5E-58C8-7D5B-33C6AF9912D5}"/>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539D282B-D896-CE56-1687-42E89B049BCE}"/>
              </a:ext>
            </a:extLst>
          </p:cNvPr>
          <p:cNvSpPr>
            <a:spLocks noGrp="1"/>
          </p:cNvSpPr>
          <p:nvPr>
            <p:ph type="body" idx="1"/>
          </p:nvPr>
        </p:nvSpPr>
        <p:spPr>
          <a:xfrm>
            <a:off x="1663700" y="9178927"/>
            <a:ext cx="21031200" cy="3000374"/>
          </a:xfrm>
        </p:spPr>
        <p:txBody>
          <a:bodyPr/>
          <a:lstStyle>
            <a:lvl1pPr marL="0" indent="0">
              <a:buNone/>
              <a:defRPr sz="4800">
                <a:solidFill>
                  <a:schemeClr val="tx1">
                    <a:tint val="82000"/>
                  </a:schemeClr>
                </a:solidFill>
              </a:defRPr>
            </a:lvl1pPr>
            <a:lvl2pPr marL="914400" indent="0">
              <a:buNone/>
              <a:defRPr sz="4000">
                <a:solidFill>
                  <a:schemeClr val="tx1">
                    <a:tint val="82000"/>
                  </a:schemeClr>
                </a:solidFill>
              </a:defRPr>
            </a:lvl2pPr>
            <a:lvl3pPr marL="1828800" indent="0">
              <a:buNone/>
              <a:defRPr sz="3600">
                <a:solidFill>
                  <a:schemeClr val="tx1">
                    <a:tint val="82000"/>
                  </a:schemeClr>
                </a:solidFill>
              </a:defRPr>
            </a:lvl3pPr>
            <a:lvl4pPr marL="2743200" indent="0">
              <a:buNone/>
              <a:defRPr sz="3200">
                <a:solidFill>
                  <a:schemeClr val="tx1">
                    <a:tint val="82000"/>
                  </a:schemeClr>
                </a:solidFill>
              </a:defRPr>
            </a:lvl4pPr>
            <a:lvl5pPr marL="3657600" indent="0">
              <a:buNone/>
              <a:defRPr sz="3200">
                <a:solidFill>
                  <a:schemeClr val="tx1">
                    <a:tint val="82000"/>
                  </a:schemeClr>
                </a:solidFill>
              </a:defRPr>
            </a:lvl5pPr>
            <a:lvl6pPr marL="4572000" indent="0">
              <a:buNone/>
              <a:defRPr sz="3200">
                <a:solidFill>
                  <a:schemeClr val="tx1">
                    <a:tint val="82000"/>
                  </a:schemeClr>
                </a:solidFill>
              </a:defRPr>
            </a:lvl6pPr>
            <a:lvl7pPr marL="5486400" indent="0">
              <a:buNone/>
              <a:defRPr sz="3200">
                <a:solidFill>
                  <a:schemeClr val="tx1">
                    <a:tint val="82000"/>
                  </a:schemeClr>
                </a:solidFill>
              </a:defRPr>
            </a:lvl7pPr>
            <a:lvl8pPr marL="6400800" indent="0">
              <a:buNone/>
              <a:defRPr sz="3200">
                <a:solidFill>
                  <a:schemeClr val="tx1">
                    <a:tint val="82000"/>
                  </a:schemeClr>
                </a:solidFill>
              </a:defRPr>
            </a:lvl8pPr>
            <a:lvl9pPr marL="7315200" indent="0">
              <a:buNone/>
              <a:defRPr sz="3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8F32F-EDEA-9E8D-F662-E94E53C94EF3}"/>
              </a:ext>
            </a:extLst>
          </p:cNvPr>
          <p:cNvSpPr>
            <a:spLocks noGrp="1"/>
          </p:cNvSpPr>
          <p:nvPr>
            <p:ph type="dt" sz="half" idx="10"/>
          </p:nvPr>
        </p:nvSpPr>
        <p:spPr/>
        <p:txBody>
          <a:bodyPr/>
          <a:lstStyle/>
          <a:p>
            <a:fld id="{4A20AAF3-A7D3-0E42-83C5-38743886CE84}" type="datetime1">
              <a:rPr lang="en-US" smtClean="0"/>
              <a:t>9/4/25</a:t>
            </a:fld>
            <a:endParaRPr lang="en-US"/>
          </a:p>
        </p:txBody>
      </p:sp>
      <p:sp>
        <p:nvSpPr>
          <p:cNvPr id="5" name="Footer Placeholder 4">
            <a:extLst>
              <a:ext uri="{FF2B5EF4-FFF2-40B4-BE49-F238E27FC236}">
                <a16:creationId xmlns:a16="http://schemas.microsoft.com/office/drawing/2014/main" id="{FD2F6332-650B-6C86-BD86-815E65806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6937F-8FC2-D73D-4D64-7BF594D1D385}"/>
              </a:ext>
            </a:extLst>
          </p:cNvPr>
          <p:cNvSpPr>
            <a:spLocks noGrp="1"/>
          </p:cNvSpPr>
          <p:nvPr>
            <p:ph type="sldNum" sz="quarter" idx="12"/>
          </p:nvPr>
        </p:nvSpPr>
        <p:spPr/>
        <p:txBody>
          <a:bodyPr/>
          <a:lstStyle/>
          <a:p>
            <a:fld id="{F2668D7D-97CA-904F-9370-3C9A79C5B8F7}" type="slidenum">
              <a:rPr lang="en-US" smtClean="0"/>
              <a:t>‹#›</a:t>
            </a:fld>
            <a:endParaRPr lang="en-US"/>
          </a:p>
        </p:txBody>
      </p:sp>
    </p:spTree>
    <p:extLst>
      <p:ext uri="{BB962C8B-B14F-4D97-AF65-F5344CB8AC3E}">
        <p14:creationId xmlns:p14="http://schemas.microsoft.com/office/powerpoint/2010/main" val="3016884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with a background and a photo">
  <p:cSld name="CUSTOM_2_1_1">
    <p:spTree>
      <p:nvGrpSpPr>
        <p:cNvPr id="1" name="Shape 39"/>
        <p:cNvGrpSpPr/>
        <p:nvPr/>
      </p:nvGrpSpPr>
      <p:grpSpPr>
        <a:xfrm>
          <a:off x="0" y="0"/>
          <a:ext cx="0" cy="0"/>
          <a:chOff x="0" y="0"/>
          <a:chExt cx="0" cy="0"/>
        </a:xfrm>
      </p:grpSpPr>
      <p:sp>
        <p:nvSpPr>
          <p:cNvPr id="40" name="Google Shape;40;p51"/>
          <p:cNvSpPr>
            <a:spLocks noGrp="1"/>
          </p:cNvSpPr>
          <p:nvPr>
            <p:ph type="pic" idx="2"/>
          </p:nvPr>
        </p:nvSpPr>
        <p:spPr>
          <a:xfrm>
            <a:off x="0" y="0"/>
            <a:ext cx="24384000" cy="13716000"/>
          </a:xfrm>
          <a:prstGeom prst="rect">
            <a:avLst/>
          </a:prstGeom>
          <a:noFill/>
          <a:ln>
            <a:noFill/>
          </a:ln>
        </p:spPr>
      </p:sp>
      <p:sp>
        <p:nvSpPr>
          <p:cNvPr id="41" name="Google Shape;41;p51"/>
          <p:cNvSpPr txBox="1">
            <a:spLocks noGrp="1"/>
          </p:cNvSpPr>
          <p:nvPr>
            <p:ph type="title"/>
          </p:nvPr>
        </p:nvSpPr>
        <p:spPr>
          <a:xfrm>
            <a:off x="1097267" y="3364233"/>
            <a:ext cx="18430800" cy="54384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Clr>
                <a:srgbClr val="FFFFFF"/>
              </a:buClr>
              <a:buSzPts val="12800"/>
              <a:buNone/>
              <a:defRPr sz="12800">
                <a:solidFill>
                  <a:srgbClr val="FFFFFF"/>
                </a:solidFill>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42" name="Google Shape;42;p51"/>
          <p:cNvSpPr>
            <a:spLocks noGrp="1"/>
          </p:cNvSpPr>
          <p:nvPr>
            <p:ph type="pic" idx="3"/>
          </p:nvPr>
        </p:nvSpPr>
        <p:spPr>
          <a:xfrm>
            <a:off x="16337266" y="0"/>
            <a:ext cx="8046900" cy="13716000"/>
          </a:xfrm>
          <a:prstGeom prst="rect">
            <a:avLst/>
          </a:prstGeom>
          <a:noFill/>
          <a:ln>
            <a:noFill/>
          </a:ln>
        </p:spPr>
      </p:sp>
      <p:sp>
        <p:nvSpPr>
          <p:cNvPr id="43" name="Google Shape;43;p51"/>
          <p:cNvSpPr txBox="1">
            <a:spLocks noGrp="1"/>
          </p:cNvSpPr>
          <p:nvPr>
            <p:ph type="body" idx="1"/>
          </p:nvPr>
        </p:nvSpPr>
        <p:spPr>
          <a:xfrm>
            <a:off x="1097267" y="9436600"/>
            <a:ext cx="14651100" cy="1713600"/>
          </a:xfrm>
          <a:prstGeom prst="rect">
            <a:avLst/>
          </a:prstGeom>
          <a:noFill/>
          <a:ln>
            <a:noFill/>
          </a:ln>
        </p:spPr>
        <p:txBody>
          <a:bodyPr spcFirstLastPara="1" wrap="square" lIns="0" tIns="195025" rIns="0" bIns="0" anchor="t" anchorCtr="0">
            <a:noAutofit/>
          </a:bodyPr>
          <a:lstStyle>
            <a:lvl1pPr marL="457200" lvl="0" indent="-463550" algn="l">
              <a:lnSpc>
                <a:spcPct val="100000"/>
              </a:lnSpc>
              <a:spcBef>
                <a:spcPts val="0"/>
              </a:spcBef>
              <a:spcAft>
                <a:spcPts val="0"/>
              </a:spcAft>
              <a:buClr>
                <a:schemeClr val="lt1"/>
              </a:buClr>
              <a:buSzPts val="3700"/>
              <a:buChar char="●"/>
              <a:defRPr>
                <a:solidFill>
                  <a:schemeClr val="lt1"/>
                </a:solidFill>
              </a:defRPr>
            </a:lvl1pPr>
            <a:lvl2pPr marL="914400" lvl="1" indent="-463550" algn="l">
              <a:lnSpc>
                <a:spcPct val="100000"/>
              </a:lnSpc>
              <a:spcBef>
                <a:spcPts val="500"/>
              </a:spcBef>
              <a:spcAft>
                <a:spcPts val="0"/>
              </a:spcAft>
              <a:buClr>
                <a:schemeClr val="lt1"/>
              </a:buClr>
              <a:buSzPts val="3700"/>
              <a:buChar char="○"/>
              <a:defRPr>
                <a:solidFill>
                  <a:schemeClr val="lt1"/>
                </a:solidFill>
              </a:defRPr>
            </a:lvl2pPr>
            <a:lvl3pPr marL="1371600" lvl="2" indent="-463550" algn="l">
              <a:lnSpc>
                <a:spcPct val="100000"/>
              </a:lnSpc>
              <a:spcBef>
                <a:spcPts val="500"/>
              </a:spcBef>
              <a:spcAft>
                <a:spcPts val="0"/>
              </a:spcAft>
              <a:buClr>
                <a:schemeClr val="lt1"/>
              </a:buClr>
              <a:buSzPts val="3700"/>
              <a:buChar char="■"/>
              <a:defRPr>
                <a:solidFill>
                  <a:schemeClr val="lt1"/>
                </a:solidFill>
              </a:defRPr>
            </a:lvl3pPr>
            <a:lvl4pPr marL="1828800" lvl="3" indent="-463550" algn="l">
              <a:lnSpc>
                <a:spcPct val="100000"/>
              </a:lnSpc>
              <a:spcBef>
                <a:spcPts val="500"/>
              </a:spcBef>
              <a:spcAft>
                <a:spcPts val="0"/>
              </a:spcAft>
              <a:buClr>
                <a:schemeClr val="lt1"/>
              </a:buClr>
              <a:buSzPts val="3700"/>
              <a:buChar char="●"/>
              <a:defRPr>
                <a:solidFill>
                  <a:schemeClr val="lt1"/>
                </a:solidFill>
              </a:defRPr>
            </a:lvl4pPr>
            <a:lvl5pPr marL="2286000" lvl="4" indent="-463550" algn="l">
              <a:lnSpc>
                <a:spcPct val="100000"/>
              </a:lnSpc>
              <a:spcBef>
                <a:spcPts val="500"/>
              </a:spcBef>
              <a:spcAft>
                <a:spcPts val="0"/>
              </a:spcAft>
              <a:buClr>
                <a:schemeClr val="lt1"/>
              </a:buClr>
              <a:buSzPts val="3700"/>
              <a:buChar char="○"/>
              <a:defRPr>
                <a:solidFill>
                  <a:schemeClr val="lt1"/>
                </a:solidFill>
              </a:defRPr>
            </a:lvl5pPr>
            <a:lvl6pPr marL="2743200" lvl="5" indent="-463550" algn="l">
              <a:lnSpc>
                <a:spcPct val="100000"/>
              </a:lnSpc>
              <a:spcBef>
                <a:spcPts val="500"/>
              </a:spcBef>
              <a:spcAft>
                <a:spcPts val="0"/>
              </a:spcAft>
              <a:buClr>
                <a:schemeClr val="lt1"/>
              </a:buClr>
              <a:buSzPts val="3700"/>
              <a:buChar char="■"/>
              <a:defRPr>
                <a:solidFill>
                  <a:schemeClr val="lt1"/>
                </a:solidFill>
              </a:defRPr>
            </a:lvl6pPr>
            <a:lvl7pPr marL="3200400" lvl="6" indent="-463550" algn="l">
              <a:lnSpc>
                <a:spcPct val="100000"/>
              </a:lnSpc>
              <a:spcBef>
                <a:spcPts val="500"/>
              </a:spcBef>
              <a:spcAft>
                <a:spcPts val="0"/>
              </a:spcAft>
              <a:buClr>
                <a:schemeClr val="lt1"/>
              </a:buClr>
              <a:buSzPts val="3700"/>
              <a:buChar char="●"/>
              <a:defRPr>
                <a:solidFill>
                  <a:schemeClr val="lt1"/>
                </a:solidFill>
              </a:defRPr>
            </a:lvl7pPr>
            <a:lvl8pPr marL="3657600" lvl="7" indent="-463550" algn="l">
              <a:lnSpc>
                <a:spcPct val="100000"/>
              </a:lnSpc>
              <a:spcBef>
                <a:spcPts val="500"/>
              </a:spcBef>
              <a:spcAft>
                <a:spcPts val="0"/>
              </a:spcAft>
              <a:buClr>
                <a:schemeClr val="lt1"/>
              </a:buClr>
              <a:buSzPts val="3700"/>
              <a:buChar char="○"/>
              <a:defRPr>
                <a:solidFill>
                  <a:schemeClr val="lt1"/>
                </a:solidFill>
              </a:defRPr>
            </a:lvl8pPr>
            <a:lvl9pPr marL="4114800" lvl="8" indent="-463550" algn="l">
              <a:lnSpc>
                <a:spcPct val="100000"/>
              </a:lnSpc>
              <a:spcBef>
                <a:spcPts val="500"/>
              </a:spcBef>
              <a:spcAft>
                <a:spcPts val="500"/>
              </a:spcAft>
              <a:buClr>
                <a:schemeClr val="lt1"/>
              </a:buClr>
              <a:buSzPts val="37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 Code">
  <p:cSld name="CUSTOM_4">
    <p:spTree>
      <p:nvGrpSpPr>
        <p:cNvPr id="1" name="Shape 44"/>
        <p:cNvGrpSpPr/>
        <p:nvPr/>
      </p:nvGrpSpPr>
      <p:grpSpPr>
        <a:xfrm>
          <a:off x="0" y="0"/>
          <a:ext cx="0" cy="0"/>
          <a:chOff x="0" y="0"/>
          <a:chExt cx="0" cy="0"/>
        </a:xfrm>
      </p:grpSpPr>
      <p:sp>
        <p:nvSpPr>
          <p:cNvPr id="45" name="Google Shape;45;p52"/>
          <p:cNvSpPr txBox="1">
            <a:spLocks noGrp="1"/>
          </p:cNvSpPr>
          <p:nvPr>
            <p:ph type="title"/>
          </p:nvPr>
        </p:nvSpPr>
        <p:spPr>
          <a:xfrm>
            <a:off x="1097267" y="768096"/>
            <a:ext cx="222102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46" name="Google Shape;46;p52"/>
          <p:cNvSpPr txBox="1">
            <a:spLocks noGrp="1"/>
          </p:cNvSpPr>
          <p:nvPr>
            <p:ph type="body" idx="1"/>
          </p:nvPr>
        </p:nvSpPr>
        <p:spPr>
          <a:xfrm>
            <a:off x="1097267" y="4998733"/>
            <a:ext cx="22210200" cy="6339900"/>
          </a:xfrm>
          <a:prstGeom prst="rect">
            <a:avLst/>
          </a:prstGeom>
          <a:noFill/>
          <a:ln>
            <a:noFill/>
          </a:ln>
        </p:spPr>
        <p:txBody>
          <a:bodyPr spcFirstLastPara="1" wrap="square" lIns="0" tIns="195025" rIns="0" bIns="0" anchor="t" anchorCtr="0">
            <a:noAutofit/>
          </a:bodyPr>
          <a:lstStyle>
            <a:lvl1pPr marL="457200" lvl="0" indent="-463550" algn="l">
              <a:lnSpc>
                <a:spcPct val="115000"/>
              </a:lnSpc>
              <a:spcBef>
                <a:spcPts val="0"/>
              </a:spcBef>
              <a:spcAft>
                <a:spcPts val="0"/>
              </a:spcAft>
              <a:buSzPts val="3700"/>
              <a:buFont typeface="JetBrains Mono"/>
              <a:buChar char="●"/>
              <a:defRPr>
                <a:latin typeface="JetBrains Mono"/>
                <a:ea typeface="JetBrains Mono"/>
                <a:cs typeface="JetBrains Mono"/>
                <a:sym typeface="JetBrains Mono"/>
              </a:defRPr>
            </a:lvl1pPr>
            <a:lvl2pPr marL="914400" lvl="1"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2pPr>
            <a:lvl3pPr marL="1371600" lvl="2"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3pPr>
            <a:lvl4pPr marL="1828800" lvl="3"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4pPr>
            <a:lvl5pPr marL="2286000" lvl="4"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5pPr>
            <a:lvl6pPr marL="2743200" lvl="5"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6pPr>
            <a:lvl7pPr marL="3200400" lvl="6"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7pPr>
            <a:lvl8pPr marL="3657600" lvl="7" indent="-463550" algn="l">
              <a:lnSpc>
                <a:spcPct val="115000"/>
              </a:lnSpc>
              <a:spcBef>
                <a:spcPts val="1600"/>
              </a:spcBef>
              <a:spcAft>
                <a:spcPts val="0"/>
              </a:spcAft>
              <a:buSzPts val="3700"/>
              <a:buFont typeface="JetBrains Mono"/>
              <a:buChar char="○"/>
              <a:defRPr>
                <a:latin typeface="JetBrains Mono"/>
                <a:ea typeface="JetBrains Mono"/>
                <a:cs typeface="JetBrains Mono"/>
                <a:sym typeface="JetBrains Mono"/>
              </a:defRPr>
            </a:lvl8pPr>
            <a:lvl9pPr marL="4114800" lvl="8" indent="-463550" algn="l">
              <a:lnSpc>
                <a:spcPct val="115000"/>
              </a:lnSpc>
              <a:spcBef>
                <a:spcPts val="1600"/>
              </a:spcBef>
              <a:spcAft>
                <a:spcPts val="1600"/>
              </a:spcAft>
              <a:buSzPts val="3700"/>
              <a:buFont typeface="JetBrains Mono"/>
              <a:buChar char="■"/>
              <a:defRPr>
                <a:latin typeface="JetBrains Mono"/>
                <a:ea typeface="JetBrains Mono"/>
                <a:cs typeface="JetBrains Mono"/>
                <a:sym typeface="JetBrains Mono"/>
              </a:defRPr>
            </a:lvl9pPr>
          </a:lstStyle>
          <a:p>
            <a:endParaRPr/>
          </a:p>
        </p:txBody>
      </p:sp>
      <p:sp>
        <p:nvSpPr>
          <p:cNvPr id="47" name="Google Shape;47;p52"/>
          <p:cNvSpPr txBox="1">
            <a:spLocks noGrp="1"/>
          </p:cNvSpPr>
          <p:nvPr>
            <p:ph type="subTitle" idx="2"/>
          </p:nvPr>
        </p:nvSpPr>
        <p:spPr>
          <a:xfrm>
            <a:off x="1076567" y="3730767"/>
            <a:ext cx="22210200" cy="633900"/>
          </a:xfrm>
          <a:prstGeom prst="rect">
            <a:avLst/>
          </a:prstGeom>
          <a:noFill/>
          <a:ln>
            <a:noFill/>
          </a:ln>
        </p:spPr>
        <p:txBody>
          <a:bodyPr spcFirstLastPara="1" wrap="square" lIns="0" tIns="85325" rIns="0" bIns="0" anchor="t" anchorCtr="0">
            <a:noAutofit/>
          </a:bodyPr>
          <a:lstStyle>
            <a:lvl1pPr lvl="0" algn="l">
              <a:lnSpc>
                <a:spcPct val="115000"/>
              </a:lnSpc>
              <a:spcBef>
                <a:spcPts val="0"/>
              </a:spcBef>
              <a:spcAft>
                <a:spcPts val="0"/>
              </a:spcAft>
              <a:buSzPts val="4500"/>
              <a:buFont typeface="Inter Medium"/>
              <a:buNone/>
              <a:defRPr sz="4500">
                <a:latin typeface="Inter Medium"/>
                <a:ea typeface="Inter Medium"/>
                <a:cs typeface="Inter Medium"/>
                <a:sym typeface="Inter Medium"/>
              </a:defRPr>
            </a:lvl1pPr>
            <a:lvl2pPr lvl="1" algn="l">
              <a:lnSpc>
                <a:spcPct val="115000"/>
              </a:lnSpc>
              <a:spcBef>
                <a:spcPts val="1600"/>
              </a:spcBef>
              <a:spcAft>
                <a:spcPts val="0"/>
              </a:spcAft>
              <a:buSzPts val="3700"/>
              <a:buNone/>
              <a:defRPr/>
            </a:lvl2pPr>
            <a:lvl3pPr lvl="2" algn="l">
              <a:lnSpc>
                <a:spcPct val="115000"/>
              </a:lnSpc>
              <a:spcBef>
                <a:spcPts val="1600"/>
              </a:spcBef>
              <a:spcAft>
                <a:spcPts val="0"/>
              </a:spcAft>
              <a:buSzPts val="3700"/>
              <a:buNone/>
              <a:defRPr/>
            </a:lvl3pPr>
            <a:lvl4pPr lvl="3" algn="l">
              <a:lnSpc>
                <a:spcPct val="115000"/>
              </a:lnSpc>
              <a:spcBef>
                <a:spcPts val="1600"/>
              </a:spcBef>
              <a:spcAft>
                <a:spcPts val="0"/>
              </a:spcAft>
              <a:buSzPts val="3700"/>
              <a:buNone/>
              <a:defRPr/>
            </a:lvl4pPr>
            <a:lvl5pPr lvl="4" algn="l">
              <a:lnSpc>
                <a:spcPct val="115000"/>
              </a:lnSpc>
              <a:spcBef>
                <a:spcPts val="1600"/>
              </a:spcBef>
              <a:spcAft>
                <a:spcPts val="0"/>
              </a:spcAft>
              <a:buSzPts val="3700"/>
              <a:buNone/>
              <a:defRPr/>
            </a:lvl5pPr>
            <a:lvl6pPr lvl="5" algn="l">
              <a:lnSpc>
                <a:spcPct val="115000"/>
              </a:lnSpc>
              <a:spcBef>
                <a:spcPts val="1600"/>
              </a:spcBef>
              <a:spcAft>
                <a:spcPts val="0"/>
              </a:spcAft>
              <a:buSzPts val="3700"/>
              <a:buNone/>
              <a:defRPr/>
            </a:lvl6pPr>
            <a:lvl7pPr lvl="6" algn="l">
              <a:lnSpc>
                <a:spcPct val="115000"/>
              </a:lnSpc>
              <a:spcBef>
                <a:spcPts val="1600"/>
              </a:spcBef>
              <a:spcAft>
                <a:spcPts val="0"/>
              </a:spcAft>
              <a:buSzPts val="3700"/>
              <a:buNone/>
              <a:defRPr/>
            </a:lvl7pPr>
            <a:lvl8pPr lvl="7" algn="l">
              <a:lnSpc>
                <a:spcPct val="115000"/>
              </a:lnSpc>
              <a:spcBef>
                <a:spcPts val="1600"/>
              </a:spcBef>
              <a:spcAft>
                <a:spcPts val="0"/>
              </a:spcAft>
              <a:buSzPts val="3700"/>
              <a:buNone/>
              <a:defRPr/>
            </a:lvl8pPr>
            <a:lvl9pPr lvl="8" algn="l">
              <a:lnSpc>
                <a:spcPct val="115000"/>
              </a:lnSpc>
              <a:spcBef>
                <a:spcPts val="1600"/>
              </a:spcBef>
              <a:spcAft>
                <a:spcPts val="1600"/>
              </a:spcAft>
              <a:buSzPts val="3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Lots of code">
  <p:cSld name="CUSTOM_4_1">
    <p:spTree>
      <p:nvGrpSpPr>
        <p:cNvPr id="1" name="Shape 48"/>
        <p:cNvGrpSpPr/>
        <p:nvPr/>
      </p:nvGrpSpPr>
      <p:grpSpPr>
        <a:xfrm>
          <a:off x="0" y="0"/>
          <a:ext cx="0" cy="0"/>
          <a:chOff x="0" y="0"/>
          <a:chExt cx="0" cy="0"/>
        </a:xfrm>
      </p:grpSpPr>
      <p:sp>
        <p:nvSpPr>
          <p:cNvPr id="49" name="Google Shape;49;p53"/>
          <p:cNvSpPr txBox="1">
            <a:spLocks noGrp="1"/>
          </p:cNvSpPr>
          <p:nvPr>
            <p:ph type="title"/>
          </p:nvPr>
        </p:nvSpPr>
        <p:spPr>
          <a:xfrm>
            <a:off x="1097267" y="768096"/>
            <a:ext cx="22189800" cy="2827500"/>
          </a:xfrm>
          <a:prstGeom prst="rect">
            <a:avLst/>
          </a:prstGeom>
          <a:noFill/>
          <a:ln>
            <a:noFill/>
          </a:ln>
        </p:spPr>
        <p:txBody>
          <a:bodyPr spcFirstLastPara="1" wrap="square" lIns="0" tIns="243750" rIns="0" bIns="243750" anchor="b"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vl2pPr>
            <a:lvl3pPr lvl="2" algn="l">
              <a:lnSpc>
                <a:spcPct val="90000"/>
              </a:lnSpc>
              <a:spcBef>
                <a:spcPts val="0"/>
              </a:spcBef>
              <a:spcAft>
                <a:spcPts val="0"/>
              </a:spcAft>
              <a:buSzPts val="8800"/>
              <a:buNone/>
              <a:defRPr/>
            </a:lvl3pPr>
            <a:lvl4pPr lvl="3" algn="l">
              <a:lnSpc>
                <a:spcPct val="90000"/>
              </a:lnSpc>
              <a:spcBef>
                <a:spcPts val="0"/>
              </a:spcBef>
              <a:spcAft>
                <a:spcPts val="0"/>
              </a:spcAft>
              <a:buSzPts val="8800"/>
              <a:buNone/>
              <a:defRPr/>
            </a:lvl4pPr>
            <a:lvl5pPr lvl="4" algn="l">
              <a:lnSpc>
                <a:spcPct val="90000"/>
              </a:lnSpc>
              <a:spcBef>
                <a:spcPts val="0"/>
              </a:spcBef>
              <a:spcAft>
                <a:spcPts val="0"/>
              </a:spcAft>
              <a:buSzPts val="8800"/>
              <a:buNone/>
              <a:defRPr/>
            </a:lvl5pPr>
            <a:lvl6pPr lvl="5" algn="l">
              <a:lnSpc>
                <a:spcPct val="90000"/>
              </a:lnSpc>
              <a:spcBef>
                <a:spcPts val="0"/>
              </a:spcBef>
              <a:spcAft>
                <a:spcPts val="0"/>
              </a:spcAft>
              <a:buSzPts val="8800"/>
              <a:buNone/>
              <a:defRPr/>
            </a:lvl6pPr>
            <a:lvl7pPr lvl="6" algn="l">
              <a:lnSpc>
                <a:spcPct val="90000"/>
              </a:lnSpc>
              <a:spcBef>
                <a:spcPts val="0"/>
              </a:spcBef>
              <a:spcAft>
                <a:spcPts val="0"/>
              </a:spcAft>
              <a:buSzPts val="8800"/>
              <a:buNone/>
              <a:defRPr/>
            </a:lvl7pPr>
            <a:lvl8pPr lvl="7" algn="l">
              <a:lnSpc>
                <a:spcPct val="90000"/>
              </a:lnSpc>
              <a:spcBef>
                <a:spcPts val="0"/>
              </a:spcBef>
              <a:spcAft>
                <a:spcPts val="0"/>
              </a:spcAft>
              <a:buSzPts val="8800"/>
              <a:buNone/>
              <a:defRPr/>
            </a:lvl8pPr>
            <a:lvl9pPr lvl="8" algn="l">
              <a:lnSpc>
                <a:spcPct val="90000"/>
              </a:lnSpc>
              <a:spcBef>
                <a:spcPts val="0"/>
              </a:spcBef>
              <a:spcAft>
                <a:spcPts val="0"/>
              </a:spcAft>
              <a:buSzPts val="8800"/>
              <a:buNone/>
              <a:defRPr/>
            </a:lvl9pPr>
          </a:lstStyle>
          <a:p>
            <a:endParaRPr/>
          </a:p>
        </p:txBody>
      </p:sp>
      <p:sp>
        <p:nvSpPr>
          <p:cNvPr id="50" name="Google Shape;50;p53"/>
          <p:cNvSpPr txBox="1">
            <a:spLocks noGrp="1"/>
          </p:cNvSpPr>
          <p:nvPr>
            <p:ph type="body" idx="1"/>
          </p:nvPr>
        </p:nvSpPr>
        <p:spPr>
          <a:xfrm>
            <a:off x="1097280" y="3730767"/>
            <a:ext cx="22204500" cy="7607700"/>
          </a:xfrm>
          <a:prstGeom prst="rect">
            <a:avLst/>
          </a:prstGeom>
          <a:noFill/>
          <a:ln>
            <a:noFill/>
          </a:ln>
        </p:spPr>
        <p:txBody>
          <a:bodyPr spcFirstLastPara="1" wrap="square" lIns="0" tIns="390075" rIns="0" bIns="0" anchor="t" anchorCtr="0">
            <a:noAutofit/>
          </a:bodyPr>
          <a:lstStyle>
            <a:lvl1pPr marL="457200" lvl="0" indent="-361950" algn="l">
              <a:lnSpc>
                <a:spcPct val="115000"/>
              </a:lnSpc>
              <a:spcBef>
                <a:spcPts val="0"/>
              </a:spcBef>
              <a:spcAft>
                <a:spcPts val="0"/>
              </a:spcAft>
              <a:buSzPts val="2100"/>
              <a:buFont typeface="JetBrains Mono"/>
              <a:buChar char="●"/>
              <a:defRPr sz="2100">
                <a:latin typeface="JetBrains Mono"/>
                <a:ea typeface="JetBrains Mono"/>
                <a:cs typeface="JetBrains Mono"/>
                <a:sym typeface="JetBrains Mono"/>
              </a:defRPr>
            </a:lvl1pPr>
            <a:lvl2pPr marL="914400" lvl="1"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2pPr>
            <a:lvl3pPr marL="1371600" lvl="2"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3pPr>
            <a:lvl4pPr marL="1828800" lvl="3"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4pPr>
            <a:lvl5pPr marL="2286000" lvl="4"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5pPr>
            <a:lvl6pPr marL="2743200" lvl="5"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6pPr>
            <a:lvl7pPr marL="3200400" lvl="6"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7pPr>
            <a:lvl8pPr marL="3657600" lvl="7" indent="-361950" algn="l">
              <a:lnSpc>
                <a:spcPct val="115000"/>
              </a:lnSpc>
              <a:spcBef>
                <a:spcPts val="1600"/>
              </a:spcBef>
              <a:spcAft>
                <a:spcPts val="0"/>
              </a:spcAft>
              <a:buSzPts val="2100"/>
              <a:buFont typeface="JetBrains Mono"/>
              <a:buChar char="○"/>
              <a:defRPr sz="2100">
                <a:latin typeface="JetBrains Mono"/>
                <a:ea typeface="JetBrains Mono"/>
                <a:cs typeface="JetBrains Mono"/>
                <a:sym typeface="JetBrains Mono"/>
              </a:defRPr>
            </a:lvl8pPr>
            <a:lvl9pPr marL="4114800" lvl="8" indent="-361950" algn="l">
              <a:lnSpc>
                <a:spcPct val="115000"/>
              </a:lnSpc>
              <a:spcBef>
                <a:spcPts val="1600"/>
              </a:spcBef>
              <a:spcAft>
                <a:spcPts val="1600"/>
              </a:spcAft>
              <a:buSzPts val="2100"/>
              <a:buFont typeface="JetBrains Mono"/>
              <a:buChar char="■"/>
              <a:defRPr sz="2100">
                <a:latin typeface="JetBrains Mono"/>
                <a:ea typeface="JetBrains Mono"/>
                <a:cs typeface="JetBrains Mono"/>
                <a:sym typeface="JetBrains Mon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 Main point">
  <p:cSld name="CUSTOM_5">
    <p:spTree>
      <p:nvGrpSpPr>
        <p:cNvPr id="1" name="Shape 51"/>
        <p:cNvGrpSpPr/>
        <p:nvPr/>
      </p:nvGrpSpPr>
      <p:grpSpPr>
        <a:xfrm>
          <a:off x="0" y="0"/>
          <a:ext cx="0" cy="0"/>
          <a:chOff x="0" y="0"/>
          <a:chExt cx="0" cy="0"/>
        </a:xfrm>
      </p:grpSpPr>
      <p:sp>
        <p:nvSpPr>
          <p:cNvPr id="52" name="Google Shape;52;p54"/>
          <p:cNvSpPr txBox="1">
            <a:spLocks noGrp="1"/>
          </p:cNvSpPr>
          <p:nvPr>
            <p:ph type="title"/>
          </p:nvPr>
        </p:nvSpPr>
        <p:spPr>
          <a:xfrm>
            <a:off x="1097267" y="4337819"/>
            <a:ext cx="22189800" cy="4437900"/>
          </a:xfrm>
          <a:prstGeom prst="rect">
            <a:avLst/>
          </a:prstGeom>
          <a:noFill/>
          <a:ln>
            <a:noFill/>
          </a:ln>
        </p:spPr>
        <p:txBody>
          <a:bodyPr spcFirstLastPara="1" wrap="square" lIns="0" tIns="243750" rIns="0" bIns="243750" anchor="ctr" anchorCtr="0">
            <a:noAutofit/>
          </a:bodyPr>
          <a:lstStyle>
            <a:lvl1pPr lvl="0" algn="ctr">
              <a:lnSpc>
                <a:spcPct val="90000"/>
              </a:lnSpc>
              <a:spcBef>
                <a:spcPts val="0"/>
              </a:spcBef>
              <a:spcAft>
                <a:spcPts val="0"/>
              </a:spcAft>
              <a:buSzPts val="8800"/>
              <a:buNone/>
              <a:defRPr/>
            </a:lvl1pPr>
            <a:lvl2pPr lvl="1" algn="ctr">
              <a:lnSpc>
                <a:spcPct val="90000"/>
              </a:lnSpc>
              <a:spcBef>
                <a:spcPts val="0"/>
              </a:spcBef>
              <a:spcAft>
                <a:spcPts val="0"/>
              </a:spcAft>
              <a:buSzPts val="8800"/>
              <a:buNone/>
              <a:defRPr/>
            </a:lvl2pPr>
            <a:lvl3pPr lvl="2" algn="ctr">
              <a:lnSpc>
                <a:spcPct val="90000"/>
              </a:lnSpc>
              <a:spcBef>
                <a:spcPts val="0"/>
              </a:spcBef>
              <a:spcAft>
                <a:spcPts val="0"/>
              </a:spcAft>
              <a:buSzPts val="8800"/>
              <a:buNone/>
              <a:defRPr/>
            </a:lvl3pPr>
            <a:lvl4pPr lvl="3" algn="ctr">
              <a:lnSpc>
                <a:spcPct val="90000"/>
              </a:lnSpc>
              <a:spcBef>
                <a:spcPts val="0"/>
              </a:spcBef>
              <a:spcAft>
                <a:spcPts val="0"/>
              </a:spcAft>
              <a:buSzPts val="8800"/>
              <a:buNone/>
              <a:defRPr/>
            </a:lvl4pPr>
            <a:lvl5pPr lvl="4" algn="ctr">
              <a:lnSpc>
                <a:spcPct val="90000"/>
              </a:lnSpc>
              <a:spcBef>
                <a:spcPts val="0"/>
              </a:spcBef>
              <a:spcAft>
                <a:spcPts val="0"/>
              </a:spcAft>
              <a:buSzPts val="8800"/>
              <a:buNone/>
              <a:defRPr/>
            </a:lvl5pPr>
            <a:lvl6pPr lvl="5" algn="ctr">
              <a:lnSpc>
                <a:spcPct val="90000"/>
              </a:lnSpc>
              <a:spcBef>
                <a:spcPts val="0"/>
              </a:spcBef>
              <a:spcAft>
                <a:spcPts val="0"/>
              </a:spcAft>
              <a:buSzPts val="8800"/>
              <a:buNone/>
              <a:defRPr/>
            </a:lvl6pPr>
            <a:lvl7pPr lvl="6" algn="ctr">
              <a:lnSpc>
                <a:spcPct val="90000"/>
              </a:lnSpc>
              <a:spcBef>
                <a:spcPts val="0"/>
              </a:spcBef>
              <a:spcAft>
                <a:spcPts val="0"/>
              </a:spcAft>
              <a:buSzPts val="8800"/>
              <a:buNone/>
              <a:defRPr/>
            </a:lvl7pPr>
            <a:lvl8pPr lvl="7" algn="ctr">
              <a:lnSpc>
                <a:spcPct val="90000"/>
              </a:lnSpc>
              <a:spcBef>
                <a:spcPts val="0"/>
              </a:spcBef>
              <a:spcAft>
                <a:spcPts val="0"/>
              </a:spcAft>
              <a:buSzPts val="8800"/>
              <a:buNone/>
              <a:defRPr/>
            </a:lvl8pPr>
            <a:lvl9pPr lvl="8" algn="ctr">
              <a:lnSpc>
                <a:spcPct val="90000"/>
              </a:lnSpc>
              <a:spcBef>
                <a:spcPts val="0"/>
              </a:spcBef>
              <a:spcAft>
                <a:spcPts val="0"/>
              </a:spcAft>
              <a:buSzPts val="8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 Question &amp; answer">
  <p:cSld name="CUSTOM_6">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97280" y="1901952"/>
            <a:ext cx="14651100" cy="4989600"/>
          </a:xfrm>
          <a:prstGeom prst="rect">
            <a:avLst/>
          </a:prstGeom>
          <a:noFill/>
          <a:ln>
            <a:noFill/>
          </a:ln>
        </p:spPr>
        <p:txBody>
          <a:bodyPr spcFirstLastPara="1" wrap="square" lIns="0" tIns="243750" rIns="0" bIns="243750" anchor="t" anchorCtr="0">
            <a:noAutofit/>
          </a:bodyPr>
          <a:lstStyle>
            <a:lvl1pPr lvl="0" algn="l">
              <a:lnSpc>
                <a:spcPct val="90000"/>
              </a:lnSpc>
              <a:spcBef>
                <a:spcPts val="0"/>
              </a:spcBef>
              <a:spcAft>
                <a:spcPts val="0"/>
              </a:spcAft>
              <a:buSzPts val="8800"/>
              <a:buNone/>
              <a:defRPr/>
            </a:lvl1pPr>
            <a:lvl2pPr lvl="1" algn="l">
              <a:lnSpc>
                <a:spcPct val="90000"/>
              </a:lnSpc>
              <a:spcBef>
                <a:spcPts val="0"/>
              </a:spcBef>
              <a:spcAft>
                <a:spcPts val="0"/>
              </a:spcAft>
              <a:buSzPts val="8800"/>
              <a:buNone/>
              <a:defRPr>
                <a:latin typeface="Open Sans"/>
                <a:ea typeface="Open Sans"/>
                <a:cs typeface="Open Sans"/>
                <a:sym typeface="Open Sans"/>
              </a:defRPr>
            </a:lvl2pPr>
            <a:lvl3pPr lvl="2" algn="l">
              <a:lnSpc>
                <a:spcPct val="90000"/>
              </a:lnSpc>
              <a:spcBef>
                <a:spcPts val="0"/>
              </a:spcBef>
              <a:spcAft>
                <a:spcPts val="0"/>
              </a:spcAft>
              <a:buSzPts val="8800"/>
              <a:buNone/>
              <a:defRPr>
                <a:latin typeface="Open Sans"/>
                <a:ea typeface="Open Sans"/>
                <a:cs typeface="Open Sans"/>
                <a:sym typeface="Open Sans"/>
              </a:defRPr>
            </a:lvl3pPr>
            <a:lvl4pPr lvl="3" algn="l">
              <a:lnSpc>
                <a:spcPct val="90000"/>
              </a:lnSpc>
              <a:spcBef>
                <a:spcPts val="0"/>
              </a:spcBef>
              <a:spcAft>
                <a:spcPts val="0"/>
              </a:spcAft>
              <a:buSzPts val="8800"/>
              <a:buNone/>
              <a:defRPr>
                <a:latin typeface="Open Sans"/>
                <a:ea typeface="Open Sans"/>
                <a:cs typeface="Open Sans"/>
                <a:sym typeface="Open Sans"/>
              </a:defRPr>
            </a:lvl4pPr>
            <a:lvl5pPr lvl="4" algn="l">
              <a:lnSpc>
                <a:spcPct val="90000"/>
              </a:lnSpc>
              <a:spcBef>
                <a:spcPts val="0"/>
              </a:spcBef>
              <a:spcAft>
                <a:spcPts val="0"/>
              </a:spcAft>
              <a:buSzPts val="8800"/>
              <a:buNone/>
              <a:defRPr>
                <a:latin typeface="Open Sans"/>
                <a:ea typeface="Open Sans"/>
                <a:cs typeface="Open Sans"/>
                <a:sym typeface="Open Sans"/>
              </a:defRPr>
            </a:lvl5pPr>
            <a:lvl6pPr lvl="5" algn="l">
              <a:lnSpc>
                <a:spcPct val="90000"/>
              </a:lnSpc>
              <a:spcBef>
                <a:spcPts val="0"/>
              </a:spcBef>
              <a:spcAft>
                <a:spcPts val="0"/>
              </a:spcAft>
              <a:buSzPts val="8800"/>
              <a:buNone/>
              <a:defRPr>
                <a:latin typeface="Open Sans"/>
                <a:ea typeface="Open Sans"/>
                <a:cs typeface="Open Sans"/>
                <a:sym typeface="Open Sans"/>
              </a:defRPr>
            </a:lvl6pPr>
            <a:lvl7pPr lvl="6" algn="l">
              <a:lnSpc>
                <a:spcPct val="90000"/>
              </a:lnSpc>
              <a:spcBef>
                <a:spcPts val="0"/>
              </a:spcBef>
              <a:spcAft>
                <a:spcPts val="0"/>
              </a:spcAft>
              <a:buSzPts val="8800"/>
              <a:buNone/>
              <a:defRPr>
                <a:latin typeface="Open Sans"/>
                <a:ea typeface="Open Sans"/>
                <a:cs typeface="Open Sans"/>
                <a:sym typeface="Open Sans"/>
              </a:defRPr>
            </a:lvl7pPr>
            <a:lvl8pPr lvl="7" algn="l">
              <a:lnSpc>
                <a:spcPct val="90000"/>
              </a:lnSpc>
              <a:spcBef>
                <a:spcPts val="0"/>
              </a:spcBef>
              <a:spcAft>
                <a:spcPts val="0"/>
              </a:spcAft>
              <a:buSzPts val="8800"/>
              <a:buNone/>
              <a:defRPr>
                <a:latin typeface="Open Sans"/>
                <a:ea typeface="Open Sans"/>
                <a:cs typeface="Open Sans"/>
                <a:sym typeface="Open Sans"/>
              </a:defRPr>
            </a:lvl8pPr>
            <a:lvl9pPr lvl="8" algn="l">
              <a:lnSpc>
                <a:spcPct val="90000"/>
              </a:lnSpc>
              <a:spcBef>
                <a:spcPts val="0"/>
              </a:spcBef>
              <a:spcAft>
                <a:spcPts val="0"/>
              </a:spcAft>
              <a:buSzPts val="8800"/>
              <a:buNone/>
              <a:defRPr>
                <a:latin typeface="Open Sans"/>
                <a:ea typeface="Open Sans"/>
                <a:cs typeface="Open Sans"/>
                <a:sym typeface="Open Sans"/>
              </a:defRPr>
            </a:lvl9pPr>
          </a:lstStyle>
          <a:p>
            <a:endParaRPr/>
          </a:p>
        </p:txBody>
      </p:sp>
      <p:sp>
        <p:nvSpPr>
          <p:cNvPr id="55" name="Google Shape;55;p55"/>
          <p:cNvSpPr txBox="1">
            <a:spLocks noGrp="1"/>
          </p:cNvSpPr>
          <p:nvPr>
            <p:ph type="title" idx="2"/>
          </p:nvPr>
        </p:nvSpPr>
        <p:spPr>
          <a:xfrm>
            <a:off x="8635467" y="6954500"/>
            <a:ext cx="14651100" cy="4383900"/>
          </a:xfrm>
          <a:prstGeom prst="rect">
            <a:avLst/>
          </a:prstGeom>
          <a:noFill/>
          <a:ln>
            <a:noFill/>
          </a:ln>
        </p:spPr>
        <p:txBody>
          <a:bodyPr spcFirstLastPara="1" wrap="square" lIns="0" tIns="243750" rIns="0" bIns="243750" anchor="t" anchorCtr="0">
            <a:noAutofit/>
          </a:bodyPr>
          <a:lstStyle>
            <a:lvl1pPr lvl="0" algn="r">
              <a:lnSpc>
                <a:spcPct val="90000"/>
              </a:lnSpc>
              <a:spcBef>
                <a:spcPts val="0"/>
              </a:spcBef>
              <a:spcAft>
                <a:spcPts val="0"/>
              </a:spcAft>
              <a:buSzPts val="8800"/>
              <a:buNone/>
              <a:defRPr b="0"/>
            </a:lvl1pPr>
            <a:lvl2pPr lvl="1" algn="r">
              <a:lnSpc>
                <a:spcPct val="90000"/>
              </a:lnSpc>
              <a:spcBef>
                <a:spcPts val="0"/>
              </a:spcBef>
              <a:spcAft>
                <a:spcPts val="0"/>
              </a:spcAft>
              <a:buSzPts val="8800"/>
              <a:buNone/>
              <a:defRPr b="0"/>
            </a:lvl2pPr>
            <a:lvl3pPr lvl="2" algn="r">
              <a:lnSpc>
                <a:spcPct val="90000"/>
              </a:lnSpc>
              <a:spcBef>
                <a:spcPts val="0"/>
              </a:spcBef>
              <a:spcAft>
                <a:spcPts val="0"/>
              </a:spcAft>
              <a:buSzPts val="8800"/>
              <a:buNone/>
              <a:defRPr b="0"/>
            </a:lvl3pPr>
            <a:lvl4pPr lvl="3" algn="r">
              <a:lnSpc>
                <a:spcPct val="90000"/>
              </a:lnSpc>
              <a:spcBef>
                <a:spcPts val="0"/>
              </a:spcBef>
              <a:spcAft>
                <a:spcPts val="0"/>
              </a:spcAft>
              <a:buSzPts val="8800"/>
              <a:buNone/>
              <a:defRPr b="0"/>
            </a:lvl4pPr>
            <a:lvl5pPr lvl="4" algn="r">
              <a:lnSpc>
                <a:spcPct val="90000"/>
              </a:lnSpc>
              <a:spcBef>
                <a:spcPts val="0"/>
              </a:spcBef>
              <a:spcAft>
                <a:spcPts val="0"/>
              </a:spcAft>
              <a:buSzPts val="8800"/>
              <a:buNone/>
              <a:defRPr b="0"/>
            </a:lvl5pPr>
            <a:lvl6pPr lvl="5" algn="r">
              <a:lnSpc>
                <a:spcPct val="90000"/>
              </a:lnSpc>
              <a:spcBef>
                <a:spcPts val="0"/>
              </a:spcBef>
              <a:spcAft>
                <a:spcPts val="0"/>
              </a:spcAft>
              <a:buSzPts val="8800"/>
              <a:buNone/>
              <a:defRPr b="0"/>
            </a:lvl6pPr>
            <a:lvl7pPr lvl="6" algn="r">
              <a:lnSpc>
                <a:spcPct val="90000"/>
              </a:lnSpc>
              <a:spcBef>
                <a:spcPts val="0"/>
              </a:spcBef>
              <a:spcAft>
                <a:spcPts val="0"/>
              </a:spcAft>
              <a:buSzPts val="8800"/>
              <a:buNone/>
              <a:defRPr b="0"/>
            </a:lvl7pPr>
            <a:lvl8pPr lvl="7" algn="r">
              <a:lnSpc>
                <a:spcPct val="90000"/>
              </a:lnSpc>
              <a:spcBef>
                <a:spcPts val="0"/>
              </a:spcBef>
              <a:spcAft>
                <a:spcPts val="0"/>
              </a:spcAft>
              <a:buSzPts val="8800"/>
              <a:buNone/>
              <a:defRPr b="0"/>
            </a:lvl8pPr>
            <a:lvl9pPr lvl="8" algn="r">
              <a:lnSpc>
                <a:spcPct val="90000"/>
              </a:lnSpc>
              <a:spcBef>
                <a:spcPts val="0"/>
              </a:spcBef>
              <a:spcAft>
                <a:spcPts val="0"/>
              </a:spcAft>
              <a:buSzPts val="8800"/>
              <a:buNone/>
              <a:defRPr b="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1097280" y="772698"/>
            <a:ext cx="22452600" cy="2827500"/>
          </a:xfrm>
          <a:prstGeom prst="rect">
            <a:avLst/>
          </a:prstGeom>
          <a:noFill/>
          <a:ln>
            <a:noFill/>
          </a:ln>
        </p:spPr>
        <p:txBody>
          <a:bodyPr spcFirstLastPara="1" wrap="square" lIns="0" tIns="243750" rIns="0" bIns="243750" anchor="b" anchorCtr="0">
            <a:noAutofit/>
          </a:bodyPr>
          <a:lstStyle>
            <a:lvl1pPr marR="0" lvl="0" algn="l" rtl="0">
              <a:lnSpc>
                <a:spcPct val="90000"/>
              </a:lnSpc>
              <a:spcBef>
                <a:spcPts val="0"/>
              </a:spcBef>
              <a:spcAft>
                <a:spcPts val="0"/>
              </a:spcAft>
              <a:buClr>
                <a:schemeClr val="lt1"/>
              </a:buClr>
              <a:buSzPts val="8800"/>
              <a:buFont typeface="Inter"/>
              <a:buNone/>
              <a:defRPr sz="8800" b="1" i="0" u="none" strike="noStrike" cap="none">
                <a:solidFill>
                  <a:schemeClr val="lt1"/>
                </a:solidFill>
                <a:latin typeface="Inter"/>
                <a:ea typeface="Inter"/>
                <a:cs typeface="Inter"/>
                <a:sym typeface="Inter"/>
              </a:defRPr>
            </a:lvl1pPr>
            <a:lvl2pPr marR="0" lvl="1"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2pPr>
            <a:lvl3pPr marR="0" lvl="2"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3pPr>
            <a:lvl4pPr marR="0" lvl="3"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4pPr>
            <a:lvl5pPr marR="0" lvl="4"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5pPr>
            <a:lvl6pPr marR="0" lvl="5"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6pPr>
            <a:lvl7pPr marR="0" lvl="6"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7pPr>
            <a:lvl8pPr marR="0" lvl="7"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8pPr>
            <a:lvl9pPr marR="0" lvl="8" algn="l" rtl="0">
              <a:lnSpc>
                <a:spcPct val="90000"/>
              </a:lnSpc>
              <a:spcBef>
                <a:spcPts val="0"/>
              </a:spcBef>
              <a:spcAft>
                <a:spcPts val="0"/>
              </a:spcAft>
              <a:buClr>
                <a:schemeClr val="dk1"/>
              </a:buClr>
              <a:buSzPts val="8800"/>
              <a:buFont typeface="Inter"/>
              <a:buNone/>
              <a:defRPr sz="8800" b="1" i="0" u="none" strike="noStrike" cap="none">
                <a:solidFill>
                  <a:schemeClr val="dk1"/>
                </a:solidFill>
                <a:latin typeface="Inter"/>
                <a:ea typeface="Inter"/>
                <a:cs typeface="Inter"/>
                <a:sym typeface="Inter"/>
              </a:defRPr>
            </a:lvl9pPr>
          </a:lstStyle>
          <a:p>
            <a:endParaRPr/>
          </a:p>
        </p:txBody>
      </p:sp>
      <p:sp>
        <p:nvSpPr>
          <p:cNvPr id="7" name="Google Shape;7;p33"/>
          <p:cNvSpPr txBox="1">
            <a:spLocks noGrp="1"/>
          </p:cNvSpPr>
          <p:nvPr>
            <p:ph type="body" idx="1"/>
          </p:nvPr>
        </p:nvSpPr>
        <p:spPr>
          <a:xfrm>
            <a:off x="1097267" y="4364733"/>
            <a:ext cx="22452600" cy="6974100"/>
          </a:xfrm>
          <a:prstGeom prst="rect">
            <a:avLst/>
          </a:prstGeom>
          <a:noFill/>
          <a:ln>
            <a:noFill/>
          </a:ln>
        </p:spPr>
        <p:txBody>
          <a:bodyPr spcFirstLastPara="1" wrap="square" lIns="0" tIns="195025" rIns="0" bIns="0" anchor="t" anchorCtr="0">
            <a:noAutofit/>
          </a:bodyPr>
          <a:lstStyle>
            <a:lvl1pPr marL="457200" marR="0" lvl="0" indent="-463550" algn="l" rtl="0">
              <a:lnSpc>
                <a:spcPct val="115000"/>
              </a:lnSpc>
              <a:spcBef>
                <a:spcPts val="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1pPr>
            <a:lvl2pPr marL="914400" marR="0" lvl="1"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2pPr>
            <a:lvl3pPr marL="1371600" marR="0" lvl="2"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3pPr>
            <a:lvl4pPr marL="1828800" marR="0" lvl="3"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4pPr>
            <a:lvl5pPr marL="2286000" marR="0" lvl="4"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5pPr>
            <a:lvl6pPr marL="2743200" marR="0" lvl="5"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6pPr>
            <a:lvl7pPr marL="3200400" marR="0" lvl="6"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7pPr>
            <a:lvl8pPr marL="3657600" marR="0" lvl="7" indent="-463550" algn="l" rtl="0">
              <a:lnSpc>
                <a:spcPct val="115000"/>
              </a:lnSpc>
              <a:spcBef>
                <a:spcPts val="1600"/>
              </a:spcBef>
              <a:spcAft>
                <a:spcPts val="0"/>
              </a:spcAft>
              <a:buClr>
                <a:schemeClr val="lt1"/>
              </a:buClr>
              <a:buSzPts val="3700"/>
              <a:buFont typeface="Inter"/>
              <a:buChar char="○"/>
              <a:defRPr sz="3700" b="0" i="0" u="none" strike="noStrike" cap="none">
                <a:solidFill>
                  <a:schemeClr val="lt1"/>
                </a:solidFill>
                <a:latin typeface="Inter"/>
                <a:ea typeface="Inter"/>
                <a:cs typeface="Inter"/>
                <a:sym typeface="Inter"/>
              </a:defRPr>
            </a:lvl8pPr>
            <a:lvl9pPr marL="4114800" marR="0" lvl="8" indent="-463550" algn="l" rtl="0">
              <a:lnSpc>
                <a:spcPct val="115000"/>
              </a:lnSpc>
              <a:spcBef>
                <a:spcPts val="1600"/>
              </a:spcBef>
              <a:spcAft>
                <a:spcPts val="1600"/>
              </a:spcAft>
              <a:buClr>
                <a:schemeClr val="lt1"/>
              </a:buClr>
              <a:buSzPts val="3700"/>
              <a:buFont typeface="Inter"/>
              <a:buChar char="■"/>
              <a:defRPr sz="3700" b="0" i="0" u="none" strike="noStrike" cap="none">
                <a:solidFill>
                  <a:schemeClr val="lt1"/>
                </a:solidFill>
                <a:latin typeface="Inter"/>
                <a:ea typeface="Inter"/>
                <a:cs typeface="Inter"/>
                <a:sym typeface="Inter"/>
              </a:defRPr>
            </a:lvl9pPr>
          </a:lstStyle>
          <a:p>
            <a:endParaRPr/>
          </a:p>
        </p:txBody>
      </p:sp>
      <p:sp>
        <p:nvSpPr>
          <p:cNvPr id="8" name="Google Shape;8;p33"/>
          <p:cNvSpPr txBox="1">
            <a:spLocks noGrp="1"/>
          </p:cNvSpPr>
          <p:nvPr>
            <p:ph type="sldNum" idx="12"/>
          </p:nvPr>
        </p:nvSpPr>
        <p:spPr>
          <a:xfrm>
            <a:off x="21823680" y="10972800"/>
            <a:ext cx="1463100" cy="1049700"/>
          </a:xfrm>
          <a:prstGeom prst="rect">
            <a:avLst/>
          </a:prstGeom>
          <a:noFill/>
          <a:ln>
            <a:noFill/>
          </a:ln>
        </p:spPr>
        <p:txBody>
          <a:bodyPr spcFirstLastPara="1" wrap="square" lIns="0" tIns="243750" rIns="0" bIns="243750" anchor="ctr" anchorCtr="0">
            <a:noAutofit/>
          </a:bodyPr>
          <a:lstStyle>
            <a:lvl1pPr marL="0" marR="0" lvl="0"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700"/>
              <a:buFont typeface="Arial"/>
              <a:buNone/>
              <a:defRPr sz="27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798"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0">
          <p15:clr>
            <a:srgbClr val="EA4335"/>
          </p15:clr>
        </p15:guide>
        <p15:guide id="2" pos="680">
          <p15:clr>
            <a:srgbClr val="EA4335"/>
          </p15:clr>
        </p15:guide>
        <p15:guide id="3" pos="2679">
          <p15:clr>
            <a:srgbClr val="EA4335"/>
          </p15:clr>
        </p15:guide>
        <p15:guide id="4" pos="3082">
          <p15:clr>
            <a:srgbClr val="EA4335"/>
          </p15:clr>
        </p15:guide>
        <p15:guide id="5" pos="5082">
          <p15:clr>
            <a:srgbClr val="EA4335"/>
          </p15:clr>
        </p15:guide>
        <p15:guide id="6" pos="5479">
          <p15:clr>
            <a:srgbClr val="EA4335"/>
          </p15:clr>
        </p15:guide>
        <p15:guide id="7" pos="7478">
          <p15:clr>
            <a:srgbClr val="EA4335"/>
          </p15:clr>
        </p15:guide>
        <p15:guide id="8" pos="7882">
          <p15:clr>
            <a:srgbClr val="EA4335"/>
          </p15:clr>
        </p15:guide>
        <p15:guide id="9" pos="9881">
          <p15:clr>
            <a:srgbClr val="EA4335"/>
          </p15:clr>
        </p15:guide>
        <p15:guide id="10" pos="10278">
          <p15:clr>
            <a:srgbClr val="EA4335"/>
          </p15:clr>
        </p15:guide>
        <p15:guide id="11" pos="12278">
          <p15:clr>
            <a:srgbClr val="EA4335"/>
          </p15:clr>
        </p15:guide>
        <p15:guide id="12" pos="12681">
          <p15:clr>
            <a:srgbClr val="EA4335"/>
          </p15:clr>
        </p15:guide>
        <p15:guide id="13" pos="14680">
          <p15:clr>
            <a:srgbClr val="EA4335"/>
          </p15:clr>
        </p15:guide>
        <p15:guide id="14" orient="horz" pos="1117">
          <p15:clr>
            <a:srgbClr val="EA4335"/>
          </p15:clr>
        </p15:guide>
        <p15:guide id="15" orient="horz" pos="1521">
          <p15:clr>
            <a:srgbClr val="EA4335"/>
          </p15:clr>
        </p15:guide>
        <p15:guide id="16" orient="horz" pos="1918">
          <p15:clr>
            <a:srgbClr val="EA4335"/>
          </p15:clr>
        </p15:guide>
        <p15:guide id="17" orient="horz" pos="2321">
          <p15:clr>
            <a:srgbClr val="EA4335"/>
          </p15:clr>
        </p15:guide>
        <p15:guide id="18" orient="horz" pos="2719">
          <p15:clr>
            <a:srgbClr val="1C4587"/>
          </p15:clr>
        </p15:guide>
        <p15:guide id="19" orient="horz" pos="3116">
          <p15:clr>
            <a:srgbClr val="EA4335"/>
          </p15:clr>
        </p15:guide>
        <p15:guide id="20" orient="horz" pos="3519">
          <p15:clr>
            <a:srgbClr val="EA4335"/>
          </p15:clr>
        </p15:guide>
        <p15:guide id="21" orient="horz" pos="3917">
          <p15:clr>
            <a:srgbClr val="EA4335"/>
          </p15:clr>
        </p15:guide>
        <p15:guide id="22" orient="horz" pos="4320">
          <p15:clr>
            <a:srgbClr val="EA4335"/>
          </p15:clr>
        </p15:guide>
        <p15:guide id="23" orient="horz" pos="4717">
          <p15:clr>
            <a:srgbClr val="EA4335"/>
          </p15:clr>
        </p15:guide>
        <p15:guide id="24" orient="horz" pos="5115">
          <p15:clr>
            <a:srgbClr val="EA4335"/>
          </p15:clr>
        </p15:guide>
        <p15:guide id="25" orient="horz" pos="5518">
          <p15:clr>
            <a:srgbClr val="EA4335"/>
          </p15:clr>
        </p15:guide>
        <p15:guide id="26" orient="horz" pos="5921">
          <p15:clr>
            <a:srgbClr val="EA4335"/>
          </p15:clr>
        </p15:guide>
        <p15:guide id="27" orient="horz" pos="6319">
          <p15:clr>
            <a:srgbClr val="EA4335"/>
          </p15:clr>
        </p15:guide>
        <p15:guide id="28" orient="horz" pos="6716">
          <p15:clr>
            <a:srgbClr val="EA4335"/>
          </p15:clr>
        </p15:guide>
        <p15:guide id="29" orient="horz" pos="7119">
          <p15:clr>
            <a:srgbClr val="EA4335"/>
          </p15:clr>
        </p15:guide>
        <p15:guide id="30" orient="horz" pos="7523">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conf.researchr.org/profile/icsme-2025/yaroslavzharov" TargetMode="External"/><Relationship Id="rId13" Type="http://schemas.openxmlformats.org/officeDocument/2006/relationships/hyperlink" Target="https://conf.researchr.org/profile/icsme-2025/shotamotoura" TargetMode="External"/><Relationship Id="rId18" Type="http://schemas.openxmlformats.org/officeDocument/2006/relationships/hyperlink" Target="https://conf.researchr.org/profile/icsme-2025/dannydig" TargetMode="External"/><Relationship Id="rId3" Type="http://schemas.openxmlformats.org/officeDocument/2006/relationships/image" Target="../media/image1.png"/><Relationship Id="rId21" Type="http://schemas.openxmlformats.org/officeDocument/2006/relationships/image" Target="../media/image4.png"/><Relationship Id="rId7" Type="http://schemas.openxmlformats.org/officeDocument/2006/relationships/hyperlink" Target="https://conf.researchr.org/profile/icsme-2025/mohammedraihanullah1" TargetMode="External"/><Relationship Id="rId12" Type="http://schemas.openxmlformats.org/officeDocument/2006/relationships/hyperlink" Target="https://conf.researchr.org/profile/icsme-2025/masaharumorimoto1" TargetMode="External"/><Relationship Id="rId17" Type="http://schemas.openxmlformats.org/officeDocument/2006/relationships/hyperlink" Target="https://conf.researchr.org/profile/icsme-2025/nikolaostsantalis" TargetMode="External"/><Relationship Id="rId25" Type="http://schemas.openxmlformats.org/officeDocument/2006/relationships/image" Target="../media/image8.jpeg"/><Relationship Id="rId2" Type="http://schemas.openxmlformats.org/officeDocument/2006/relationships/notesSlide" Target="../notesSlides/notesSlide1.xml"/><Relationship Id="rId16" Type="http://schemas.openxmlformats.org/officeDocument/2006/relationships/hyperlink" Target="https://conf.researchr.org/profile/icsme-2025/hrideshrajan" TargetMode="Externa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conf.researchr.org/profile/icsme-2025/malindadilharamalwalaarachchige" TargetMode="External"/><Relationship Id="rId11" Type="http://schemas.openxmlformats.org/officeDocument/2006/relationships/hyperlink" Target="https://conf.researchr.org/profile/icsme-2025/haifengchen" TargetMode="External"/><Relationship Id="rId24" Type="http://schemas.openxmlformats.org/officeDocument/2006/relationships/image" Target="../media/image7.png"/><Relationship Id="rId5" Type="http://schemas.openxmlformats.org/officeDocument/2006/relationships/hyperlink" Target="https://conf.researchr.org/profile/icsme-2025/fraolbatole2" TargetMode="External"/><Relationship Id="rId15" Type="http://schemas.openxmlformats.org/officeDocument/2006/relationships/hyperlink" Target="https://conf.researchr.org/profile/icsme-2025/tiennguyen" TargetMode="External"/><Relationship Id="rId23" Type="http://schemas.openxmlformats.org/officeDocument/2006/relationships/image" Target="../media/image6.jpeg"/><Relationship Id="rId10" Type="http://schemas.openxmlformats.org/officeDocument/2006/relationships/hyperlink" Target="https://conf.researchr.org/profile/icsme-2025/kaiishikawa" TargetMode="External"/><Relationship Id="rId19" Type="http://schemas.openxmlformats.org/officeDocument/2006/relationships/image" Target="../media/image2.png"/><Relationship Id="rId4" Type="http://schemas.openxmlformats.org/officeDocument/2006/relationships/hyperlink" Target="https://conf.researchr.org/profile/icsme-2025/abhirambellur" TargetMode="External"/><Relationship Id="rId9" Type="http://schemas.openxmlformats.org/officeDocument/2006/relationships/hyperlink" Target="https://conf.researchr.org/profile/icsme-2025/timofeybryksin" TargetMode="External"/><Relationship Id="rId14" Type="http://schemas.openxmlformats.org/officeDocument/2006/relationships/hyperlink" Target="https://conf.researchr.org/profile/icsme-2025/takeohosomi" TargetMode="External"/><Relationship Id="rId22"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video" Target="../media/media1.mov"/><Relationship Id="rId2" Type="http://schemas.microsoft.com/office/2007/relationships/media" Target="../media/media1.mov"/><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7.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video" Target="../media/media1.mov"/><Relationship Id="rId7" Type="http://schemas.openxmlformats.org/officeDocument/2006/relationships/image" Target="../media/image13.png"/><Relationship Id="rId2" Type="http://schemas.microsoft.com/office/2007/relationships/media" Target="../media/media1.mov"/><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7.xml"/><Relationship Id="rId1" Type="http://schemas.openxmlformats.org/officeDocument/2006/relationships/tags" Target="../tags/tag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1"/>
          <p:cNvSpPr txBox="1">
            <a:spLocks noGrp="1"/>
          </p:cNvSpPr>
          <p:nvPr>
            <p:ph type="title"/>
          </p:nvPr>
        </p:nvSpPr>
        <p:spPr>
          <a:xfrm>
            <a:off x="128016" y="-537582"/>
            <a:ext cx="24127968" cy="5292462"/>
          </a:xfrm>
          <a:prstGeom prst="rect">
            <a:avLst/>
          </a:prstGeom>
          <a:noFill/>
          <a:ln>
            <a:noFill/>
          </a:ln>
        </p:spPr>
        <p:txBody>
          <a:bodyPr spcFirstLastPara="1" wrap="square" lIns="0" tIns="243750" rIns="0" bIns="243750" anchor="b" anchorCtr="0">
            <a:noAutofit/>
          </a:bodyPr>
          <a:lstStyle/>
          <a:p>
            <a:pPr marL="0" lvl="0" indent="0" algn="ctr" rtl="0">
              <a:lnSpc>
                <a:spcPct val="90000"/>
              </a:lnSpc>
              <a:spcBef>
                <a:spcPts val="0"/>
              </a:spcBef>
              <a:spcAft>
                <a:spcPts val="0"/>
              </a:spcAft>
              <a:buClr>
                <a:schemeClr val="dk1"/>
              </a:buClr>
              <a:buSzPts val="1100"/>
              <a:buFont typeface="Arial"/>
              <a:buNone/>
            </a:pPr>
            <a:r>
              <a:rPr lang="en-US" sz="10000" b="1" dirty="0"/>
              <a:t>Together We Are Better </a:t>
            </a:r>
            <a:br>
              <a:rPr lang="en-US" sz="10000" b="1" dirty="0"/>
            </a:br>
            <a:r>
              <a:rPr lang="en-US" sz="5500" b="1" dirty="0"/>
              <a:t>LLM, IDE and Semantic Embedding to Assist Move Method Refactoring</a:t>
            </a:r>
            <a:endParaRPr sz="5500" dirty="0"/>
          </a:p>
        </p:txBody>
      </p:sp>
      <p:pic>
        <p:nvPicPr>
          <p:cNvPr id="2" name="Picture 1">
            <a:extLst>
              <a:ext uri="{FF2B5EF4-FFF2-40B4-BE49-F238E27FC236}">
                <a16:creationId xmlns:a16="http://schemas.microsoft.com/office/drawing/2014/main" id="{16DC5C9A-A037-CA06-B934-F1098D9FD75A}"/>
              </a:ext>
            </a:extLst>
          </p:cNvPr>
          <p:cNvPicPr>
            <a:picLocks noChangeAspect="1"/>
          </p:cNvPicPr>
          <p:nvPr/>
        </p:nvPicPr>
        <p:blipFill>
          <a:blip r:embed="rId3"/>
          <a:stretch>
            <a:fillRect/>
          </a:stretch>
        </p:blipFill>
        <p:spPr>
          <a:xfrm>
            <a:off x="0" y="0"/>
            <a:ext cx="4442864" cy="2267712"/>
          </a:xfrm>
          <a:prstGeom prst="rect">
            <a:avLst/>
          </a:prstGeom>
        </p:spPr>
      </p:pic>
      <p:sp>
        <p:nvSpPr>
          <p:cNvPr id="3" name="TextBox 2">
            <a:extLst>
              <a:ext uri="{FF2B5EF4-FFF2-40B4-BE49-F238E27FC236}">
                <a16:creationId xmlns:a16="http://schemas.microsoft.com/office/drawing/2014/main" id="{446A66B7-33D2-0646-8512-48DED87A398A}"/>
              </a:ext>
            </a:extLst>
          </p:cNvPr>
          <p:cNvSpPr txBox="1"/>
          <p:nvPr/>
        </p:nvSpPr>
        <p:spPr>
          <a:xfrm>
            <a:off x="6165574" y="6051569"/>
            <a:ext cx="18799842" cy="3970318"/>
          </a:xfrm>
          <a:prstGeom prst="rect">
            <a:avLst/>
          </a:prstGeom>
          <a:noFill/>
        </p:spPr>
        <p:txBody>
          <a:bodyPr wrap="square">
            <a:spAutoFit/>
          </a:bodyPr>
          <a:lstStyle/>
          <a:p>
            <a:pPr>
              <a:buNone/>
            </a:pPr>
            <a:r>
              <a:rPr lang="en-US" sz="2800" dirty="0">
                <a:solidFill>
                  <a:schemeClr val="bg1"/>
                </a:solidFill>
                <a:hlinkClick r:id="rId4">
                  <a:extLst>
                    <a:ext uri="{A12FA001-AC4F-418D-AE19-62706E023703}">
                      <ahyp:hlinkClr xmlns:ahyp="http://schemas.microsoft.com/office/drawing/2018/hyperlinkcolor" val="tx"/>
                    </a:ext>
                  </a:extLst>
                </a:hlinkClick>
              </a:rPr>
              <a:t>Abhiram Bellur</a:t>
            </a:r>
            <a:r>
              <a:rPr lang="en-US" sz="2800" dirty="0">
                <a:solidFill>
                  <a:schemeClr val="bg1"/>
                </a:solidFill>
              </a:rPr>
              <a:t> University of Colorado Boulder             </a:t>
            </a:r>
            <a:r>
              <a:rPr lang="en-US" sz="2800" dirty="0">
                <a:solidFill>
                  <a:schemeClr val="bg1"/>
                </a:solidFill>
                <a:hlinkClick r:id="rId5">
                  <a:extLst>
                    <a:ext uri="{A12FA001-AC4F-418D-AE19-62706E023703}">
                      <ahyp:hlinkClr xmlns:ahyp="http://schemas.microsoft.com/office/drawing/2018/hyperlinkcolor" val="tx"/>
                    </a:ext>
                  </a:extLst>
                </a:hlinkClick>
              </a:rPr>
              <a:t>Fraol Batole</a:t>
            </a:r>
            <a:r>
              <a:rPr lang="en-US" sz="2800" dirty="0">
                <a:solidFill>
                  <a:schemeClr val="bg1"/>
                </a:solidFill>
              </a:rPr>
              <a:t> Tulane University</a:t>
            </a:r>
          </a:p>
          <a:p>
            <a:pPr>
              <a:buNone/>
            </a:pPr>
            <a:r>
              <a:rPr lang="en-US" sz="2800" dirty="0">
                <a:solidFill>
                  <a:schemeClr val="bg1"/>
                </a:solidFill>
                <a:hlinkClick r:id="rId6">
                  <a:extLst>
                    <a:ext uri="{A12FA001-AC4F-418D-AE19-62706E023703}">
                      <ahyp:hlinkClr xmlns:ahyp="http://schemas.microsoft.com/office/drawing/2018/hyperlinkcolor" val="tx"/>
                    </a:ext>
                  </a:extLst>
                </a:hlinkClick>
              </a:rPr>
              <a:t>Malinda Dilhara</a:t>
            </a:r>
            <a:r>
              <a:rPr lang="en-US" sz="2800" dirty="0">
                <a:solidFill>
                  <a:schemeClr val="bg1"/>
                </a:solidFill>
              </a:rPr>
              <a:t> Amazon Web Services                        </a:t>
            </a:r>
            <a:r>
              <a:rPr lang="en-US" sz="2800" dirty="0">
                <a:solidFill>
                  <a:schemeClr val="bg1"/>
                </a:solidFill>
                <a:hlinkClick r:id="rId7">
                  <a:extLst>
                    <a:ext uri="{A12FA001-AC4F-418D-AE19-62706E023703}">
                      <ahyp:hlinkClr xmlns:ahyp="http://schemas.microsoft.com/office/drawing/2018/hyperlinkcolor" val="tx"/>
                    </a:ext>
                  </a:extLst>
                </a:hlinkClick>
              </a:rPr>
              <a:t>Mohammed Raihan Ullah</a:t>
            </a:r>
            <a:r>
              <a:rPr lang="en-US" sz="2800" dirty="0">
                <a:solidFill>
                  <a:schemeClr val="bg1"/>
                </a:solidFill>
              </a:rPr>
              <a:t> University of Colorado Boulder </a:t>
            </a:r>
          </a:p>
          <a:p>
            <a:pPr>
              <a:buNone/>
            </a:pPr>
            <a:r>
              <a:rPr lang="en-US" sz="2800" dirty="0">
                <a:solidFill>
                  <a:schemeClr val="bg1"/>
                </a:solidFill>
                <a:hlinkClick r:id="rId8">
                  <a:extLst>
                    <a:ext uri="{A12FA001-AC4F-418D-AE19-62706E023703}">
                      <ahyp:hlinkClr xmlns:ahyp="http://schemas.microsoft.com/office/drawing/2018/hyperlinkcolor" val="tx"/>
                    </a:ext>
                  </a:extLst>
                </a:hlinkClick>
              </a:rPr>
              <a:t>Yaroslav Zharov</a:t>
            </a:r>
            <a:r>
              <a:rPr lang="en-US" sz="2800" dirty="0">
                <a:solidFill>
                  <a:schemeClr val="bg1"/>
                </a:solidFill>
              </a:rPr>
              <a:t> JetBrains Research                           </a:t>
            </a:r>
            <a:r>
              <a:rPr lang="en-US" sz="2800" dirty="0">
                <a:solidFill>
                  <a:schemeClr val="bg1"/>
                </a:solidFill>
                <a:hlinkClick r:id="rId9">
                  <a:extLst>
                    <a:ext uri="{A12FA001-AC4F-418D-AE19-62706E023703}">
                      <ahyp:hlinkClr xmlns:ahyp="http://schemas.microsoft.com/office/drawing/2018/hyperlinkcolor" val="tx"/>
                    </a:ext>
                  </a:extLst>
                </a:hlinkClick>
              </a:rPr>
              <a:t>Timofey Bryksin</a:t>
            </a:r>
            <a:r>
              <a:rPr lang="en-US" sz="2800" dirty="0">
                <a:solidFill>
                  <a:schemeClr val="bg1"/>
                </a:solidFill>
              </a:rPr>
              <a:t> JetBrains Research</a:t>
            </a:r>
          </a:p>
          <a:p>
            <a:pPr>
              <a:buNone/>
            </a:pPr>
            <a:r>
              <a:rPr lang="en-US" sz="2800" dirty="0">
                <a:solidFill>
                  <a:schemeClr val="bg1"/>
                </a:solidFill>
                <a:hlinkClick r:id="rId10">
                  <a:extLst>
                    <a:ext uri="{A12FA001-AC4F-418D-AE19-62706E023703}">
                      <ahyp:hlinkClr xmlns:ahyp="http://schemas.microsoft.com/office/drawing/2018/hyperlinkcolor" val="tx"/>
                    </a:ext>
                  </a:extLst>
                </a:hlinkClick>
              </a:rPr>
              <a:t>Kai Ishikawa</a:t>
            </a:r>
            <a:r>
              <a:rPr lang="en-US" sz="2800" dirty="0">
                <a:solidFill>
                  <a:schemeClr val="bg1"/>
                </a:solidFill>
              </a:rPr>
              <a:t> NEC Corporation                                      </a:t>
            </a:r>
            <a:r>
              <a:rPr lang="en-US" sz="2800" dirty="0">
                <a:solidFill>
                  <a:schemeClr val="bg1"/>
                </a:solidFill>
                <a:hlinkClick r:id="rId11">
                  <a:extLst>
                    <a:ext uri="{A12FA001-AC4F-418D-AE19-62706E023703}">
                      <ahyp:hlinkClr xmlns:ahyp="http://schemas.microsoft.com/office/drawing/2018/hyperlinkcolor" val="tx"/>
                    </a:ext>
                  </a:extLst>
                </a:hlinkClick>
              </a:rPr>
              <a:t>Haifeng Chen</a:t>
            </a:r>
            <a:r>
              <a:rPr lang="en-US" sz="2800" dirty="0">
                <a:solidFill>
                  <a:schemeClr val="bg1"/>
                </a:solidFill>
              </a:rPr>
              <a:t> NEC Laboratories America </a:t>
            </a:r>
          </a:p>
          <a:p>
            <a:pPr>
              <a:buNone/>
            </a:pPr>
            <a:r>
              <a:rPr lang="en-US" sz="2800" dirty="0">
                <a:solidFill>
                  <a:schemeClr val="bg1"/>
                </a:solidFill>
                <a:hlinkClick r:id="rId12">
                  <a:extLst>
                    <a:ext uri="{A12FA001-AC4F-418D-AE19-62706E023703}">
                      <ahyp:hlinkClr xmlns:ahyp="http://schemas.microsoft.com/office/drawing/2018/hyperlinkcolor" val="tx"/>
                    </a:ext>
                  </a:extLst>
                </a:hlinkClick>
              </a:rPr>
              <a:t>Masaharu Morimoto</a:t>
            </a:r>
            <a:r>
              <a:rPr lang="en-US" sz="2800" dirty="0">
                <a:solidFill>
                  <a:schemeClr val="bg1"/>
                </a:solidFill>
              </a:rPr>
              <a:t> NEC Corporation                          </a:t>
            </a:r>
            <a:r>
              <a:rPr lang="en-US" sz="2800" dirty="0">
                <a:solidFill>
                  <a:schemeClr val="bg1"/>
                </a:solidFill>
                <a:hlinkClick r:id="rId13">
                  <a:extLst>
                    <a:ext uri="{A12FA001-AC4F-418D-AE19-62706E023703}">
                      <ahyp:hlinkClr xmlns:ahyp="http://schemas.microsoft.com/office/drawing/2018/hyperlinkcolor" val="tx"/>
                    </a:ext>
                  </a:extLst>
                </a:hlinkClick>
              </a:rPr>
              <a:t>Shota Motoura</a:t>
            </a:r>
            <a:r>
              <a:rPr lang="en-US" sz="2800" dirty="0">
                <a:solidFill>
                  <a:schemeClr val="bg1"/>
                </a:solidFill>
              </a:rPr>
              <a:t> NEC Corporation </a:t>
            </a:r>
          </a:p>
          <a:p>
            <a:pPr>
              <a:buNone/>
            </a:pPr>
            <a:r>
              <a:rPr lang="en-US" sz="2800" dirty="0">
                <a:solidFill>
                  <a:schemeClr val="bg1"/>
                </a:solidFill>
                <a:hlinkClick r:id="rId14">
                  <a:extLst>
                    <a:ext uri="{A12FA001-AC4F-418D-AE19-62706E023703}">
                      <ahyp:hlinkClr xmlns:ahyp="http://schemas.microsoft.com/office/drawing/2018/hyperlinkcolor" val="tx"/>
                    </a:ext>
                  </a:extLst>
                </a:hlinkClick>
              </a:rPr>
              <a:t>Takeo Hosomi</a:t>
            </a:r>
            <a:r>
              <a:rPr lang="en-US" sz="2800" dirty="0">
                <a:solidFill>
                  <a:schemeClr val="bg1"/>
                </a:solidFill>
              </a:rPr>
              <a:t> NEC Corporation                                   </a:t>
            </a:r>
            <a:r>
              <a:rPr lang="en-US" sz="2800" dirty="0">
                <a:solidFill>
                  <a:schemeClr val="bg1"/>
                </a:solidFill>
                <a:hlinkClick r:id="rId15">
                  <a:extLst>
                    <a:ext uri="{A12FA001-AC4F-418D-AE19-62706E023703}">
                      <ahyp:hlinkClr xmlns:ahyp="http://schemas.microsoft.com/office/drawing/2018/hyperlinkcolor" val="tx"/>
                    </a:ext>
                  </a:extLst>
                </a:hlinkClick>
              </a:rPr>
              <a:t>Tien N. Nguyen</a:t>
            </a:r>
            <a:r>
              <a:rPr lang="en-US" sz="2800" dirty="0">
                <a:solidFill>
                  <a:schemeClr val="bg1"/>
                </a:solidFill>
              </a:rPr>
              <a:t> University of Texas at Dallas </a:t>
            </a:r>
          </a:p>
          <a:p>
            <a:pPr>
              <a:buNone/>
            </a:pPr>
            <a:r>
              <a:rPr lang="en-US" sz="2800" dirty="0">
                <a:solidFill>
                  <a:schemeClr val="bg1"/>
                </a:solidFill>
                <a:hlinkClick r:id="rId16">
                  <a:extLst>
                    <a:ext uri="{A12FA001-AC4F-418D-AE19-62706E023703}">
                      <ahyp:hlinkClr xmlns:ahyp="http://schemas.microsoft.com/office/drawing/2018/hyperlinkcolor" val="tx"/>
                    </a:ext>
                  </a:extLst>
                </a:hlinkClick>
              </a:rPr>
              <a:t>Hridesh Rajan</a:t>
            </a:r>
            <a:r>
              <a:rPr lang="en-US" sz="2800" dirty="0">
                <a:solidFill>
                  <a:schemeClr val="bg1"/>
                </a:solidFill>
              </a:rPr>
              <a:t> Tulane University                                   </a:t>
            </a:r>
            <a:r>
              <a:rPr lang="en-US" sz="2800" dirty="0">
                <a:solidFill>
                  <a:schemeClr val="bg1"/>
                </a:solidFill>
                <a:hlinkClick r:id="rId17">
                  <a:extLst>
                    <a:ext uri="{A12FA001-AC4F-418D-AE19-62706E023703}">
                      <ahyp:hlinkClr xmlns:ahyp="http://schemas.microsoft.com/office/drawing/2018/hyperlinkcolor" val="tx"/>
                    </a:ext>
                  </a:extLst>
                </a:hlinkClick>
              </a:rPr>
              <a:t>Nikolaos Tsantalis</a:t>
            </a:r>
            <a:r>
              <a:rPr lang="en-US" sz="2800" dirty="0">
                <a:solidFill>
                  <a:schemeClr val="bg1"/>
                </a:solidFill>
              </a:rPr>
              <a:t> Concordia University </a:t>
            </a:r>
          </a:p>
          <a:p>
            <a:pPr>
              <a:buNone/>
            </a:pPr>
            <a:r>
              <a:rPr lang="en-US" sz="2800" u="sng" dirty="0">
                <a:solidFill>
                  <a:schemeClr val="bg1"/>
                </a:solidFill>
                <a:hlinkClick r:id="rId18">
                  <a:extLst>
                    <a:ext uri="{A12FA001-AC4F-418D-AE19-62706E023703}">
                      <ahyp:hlinkClr xmlns:ahyp="http://schemas.microsoft.com/office/drawing/2018/hyperlinkcolor" val="tx"/>
                    </a:ext>
                  </a:extLst>
                </a:hlinkClick>
              </a:rPr>
              <a:t>               </a:t>
            </a:r>
          </a:p>
          <a:p>
            <a:pPr>
              <a:buNone/>
            </a:pPr>
            <a:r>
              <a:rPr lang="en" sz="2800" b="1" dirty="0">
                <a:solidFill>
                  <a:schemeClr val="accent3"/>
                </a:solidFill>
              </a:rPr>
              <a:t>                                         Danny Dig</a:t>
            </a:r>
            <a:r>
              <a:rPr lang="en-US" sz="2800" dirty="0">
                <a:solidFill>
                  <a:schemeClr val="bg1"/>
                </a:solidFill>
              </a:rPr>
              <a:t> University of Colorado Boulder, JetBrains Research</a:t>
            </a:r>
          </a:p>
        </p:txBody>
      </p:sp>
      <p:pic>
        <p:nvPicPr>
          <p:cNvPr id="6" name="Picture 2" descr="JetBrains-Research · GitHub">
            <a:extLst>
              <a:ext uri="{FF2B5EF4-FFF2-40B4-BE49-F238E27FC236}">
                <a16:creationId xmlns:a16="http://schemas.microsoft.com/office/drawing/2014/main" id="{D7E00EC9-9962-7476-7FB2-34BE6F334C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955014" y="10417027"/>
            <a:ext cx="3530261" cy="35302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 Web Services - Wikipedia">
            <a:extLst>
              <a:ext uri="{FF2B5EF4-FFF2-40B4-BE49-F238E27FC236}">
                <a16:creationId xmlns:a16="http://schemas.microsoft.com/office/drawing/2014/main" id="{98D3BDB8-A9AC-2028-A652-58A1DCE27BD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663064" y="11404280"/>
            <a:ext cx="2592920" cy="15557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ulane University Logo and symbol, meaning, history, PNG, brand">
            <a:extLst>
              <a:ext uri="{FF2B5EF4-FFF2-40B4-BE49-F238E27FC236}">
                <a16:creationId xmlns:a16="http://schemas.microsoft.com/office/drawing/2014/main" id="{795564D5-A7A7-0ADF-CF40-2D193E3B5E7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64653" y="11038787"/>
            <a:ext cx="4065321" cy="22867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Colorado Boulder | Boulder CO">
            <a:extLst>
              <a:ext uri="{FF2B5EF4-FFF2-40B4-BE49-F238E27FC236}">
                <a16:creationId xmlns:a16="http://schemas.microsoft.com/office/drawing/2014/main" id="{01660B6D-1E05-F683-9128-0112C1FB78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9773" y="11038787"/>
            <a:ext cx="2466307" cy="24663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ncordia University">
            <a:extLst>
              <a:ext uri="{FF2B5EF4-FFF2-40B4-BE49-F238E27FC236}">
                <a16:creationId xmlns:a16="http://schemas.microsoft.com/office/drawing/2014/main" id="{B2A98986-C885-AAD7-1CF0-AB3EC33E7AF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51717" y="11215307"/>
            <a:ext cx="3443579" cy="1933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iversity of Texas at Dallas - Wikipedia">
            <a:extLst>
              <a:ext uri="{FF2B5EF4-FFF2-40B4-BE49-F238E27FC236}">
                <a16:creationId xmlns:a16="http://schemas.microsoft.com/office/drawing/2014/main" id="{77ABB8F9-01DD-086B-1BC9-3CA299B2F49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488706" y="10971445"/>
            <a:ext cx="2466308" cy="246630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C Logo and symbol, meaning, history, PNG, brand">
            <a:extLst>
              <a:ext uri="{FF2B5EF4-FFF2-40B4-BE49-F238E27FC236}">
                <a16:creationId xmlns:a16="http://schemas.microsoft.com/office/drawing/2014/main" id="{F2B21F57-C52B-7614-0A15-FE26DA5B9EB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787181" y="11404281"/>
            <a:ext cx="3530261" cy="1555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189490"/>
    </mc:Choice>
    <mc:Fallback>
      <p:transition spd="slow" advTm="1894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3991-3963-1E68-C8E0-A301B32577A9}"/>
              </a:ext>
            </a:extLst>
          </p:cNvPr>
          <p:cNvSpPr>
            <a:spLocks noGrp="1"/>
          </p:cNvSpPr>
          <p:nvPr>
            <p:ph type="title"/>
          </p:nvPr>
        </p:nvSpPr>
        <p:spPr/>
        <p:txBody>
          <a:bodyPr/>
          <a:lstStyle/>
          <a:p>
            <a:r>
              <a:rPr lang="en-US" dirty="0"/>
              <a:t>Results: Synthetic Corpus </a:t>
            </a:r>
          </a:p>
        </p:txBody>
      </p:sp>
      <p:pic>
        <p:nvPicPr>
          <p:cNvPr id="6" name="Content Placeholder 5" descr="A table of numbers and a number of text&#10;&#10;AI-generated content may be incorrect.">
            <a:extLst>
              <a:ext uri="{FF2B5EF4-FFF2-40B4-BE49-F238E27FC236}">
                <a16:creationId xmlns:a16="http://schemas.microsoft.com/office/drawing/2014/main" id="{C967B24A-2C94-A484-BF25-1DD582ECE810}"/>
              </a:ext>
            </a:extLst>
          </p:cNvPr>
          <p:cNvPicPr>
            <a:picLocks noGrp="1" noChangeAspect="1"/>
          </p:cNvPicPr>
          <p:nvPr>
            <p:ph idx="1"/>
          </p:nvPr>
        </p:nvPicPr>
        <p:blipFill>
          <a:blip r:embed="rId3"/>
          <a:stretch>
            <a:fillRect/>
          </a:stretch>
        </p:blipFill>
        <p:spPr>
          <a:xfrm>
            <a:off x="24669750" y="1612900"/>
            <a:ext cx="12369960" cy="8702676"/>
          </a:xfrm>
        </p:spPr>
      </p:pic>
      <p:sp>
        <p:nvSpPr>
          <p:cNvPr id="4" name="Slide Number Placeholder 3">
            <a:extLst>
              <a:ext uri="{FF2B5EF4-FFF2-40B4-BE49-F238E27FC236}">
                <a16:creationId xmlns:a16="http://schemas.microsoft.com/office/drawing/2014/main" id="{675ACF1D-94C3-2A10-75FF-3976A1DB0E0D}"/>
              </a:ext>
            </a:extLst>
          </p:cNvPr>
          <p:cNvSpPr>
            <a:spLocks noGrp="1"/>
          </p:cNvSpPr>
          <p:nvPr>
            <p:ph type="sldNum" sz="quarter" idx="12"/>
          </p:nvPr>
        </p:nvSpPr>
        <p:spPr/>
        <p:txBody>
          <a:bodyPr/>
          <a:lstStyle/>
          <a:p>
            <a:fld id="{F2668D7D-97CA-904F-9370-3C9A79C5B8F7}" type="slidenum">
              <a:rPr lang="en-US" smtClean="0"/>
              <a:t>10</a:t>
            </a:fld>
            <a:endParaRPr lang="en-US"/>
          </a:p>
        </p:txBody>
      </p:sp>
      <p:sp>
        <p:nvSpPr>
          <p:cNvPr id="8" name="Content Placeholder 2">
            <a:extLst>
              <a:ext uri="{FF2B5EF4-FFF2-40B4-BE49-F238E27FC236}">
                <a16:creationId xmlns:a16="http://schemas.microsoft.com/office/drawing/2014/main" id="{5FF8B505-ECBB-20EB-5A9C-0AFB39E7D183}"/>
              </a:ext>
            </a:extLst>
          </p:cNvPr>
          <p:cNvSpPr txBox="1">
            <a:spLocks/>
          </p:cNvSpPr>
          <p:nvPr/>
        </p:nvSpPr>
        <p:spPr>
          <a:xfrm>
            <a:off x="1676400" y="3378201"/>
            <a:ext cx="21031200" cy="10064750"/>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700" dirty="0">
              <a:solidFill>
                <a:schemeClr val="bg1"/>
              </a:solidFill>
            </a:endParaRPr>
          </a:p>
          <a:p>
            <a:pPr marL="0" indent="0">
              <a:buNone/>
            </a:pPr>
            <a:r>
              <a:rPr lang="en-US" sz="4400" dirty="0">
                <a:solidFill>
                  <a:schemeClr val="bg1"/>
                </a:solidFill>
              </a:rPr>
              <a:t>235 MM scenarios</a:t>
            </a:r>
          </a:p>
          <a:p>
            <a:pPr marL="0" indent="0">
              <a:buNone/>
            </a:pPr>
            <a:r>
              <a:rPr lang="en-US" sz="4400" dirty="0">
                <a:solidFill>
                  <a:schemeClr val="bg1"/>
                </a:solidFill>
              </a:rPr>
              <a:t>Metric: </a:t>
            </a:r>
            <a:r>
              <a:rPr lang="en-US" sz="4400" dirty="0" err="1">
                <a:solidFill>
                  <a:schemeClr val="bg1"/>
                </a:solidFill>
              </a:rPr>
              <a:t>Recall@K</a:t>
            </a:r>
            <a:r>
              <a:rPr lang="en-US" sz="4400" dirty="0">
                <a:solidFill>
                  <a:schemeClr val="bg1"/>
                </a:solidFill>
              </a:rPr>
              <a:t> for top-K recommendations</a:t>
            </a:r>
          </a:p>
          <a:p>
            <a:pPr marL="0" indent="0">
              <a:buNone/>
            </a:pPr>
            <a:endParaRPr lang="en-US" sz="4400" dirty="0">
              <a:solidFill>
                <a:schemeClr val="bg1"/>
              </a:solidFill>
            </a:endParaRPr>
          </a:p>
          <a:p>
            <a:pPr marL="0" indent="0">
              <a:buNone/>
            </a:pPr>
            <a:r>
              <a:rPr lang="en-US" sz="4400" dirty="0">
                <a:solidFill>
                  <a:schemeClr val="bg1"/>
                </a:solidFill>
              </a:rPr>
              <a:t>MM-ASSIST Recall@1 = 67%, Recall@3 = 75%</a:t>
            </a:r>
          </a:p>
          <a:p>
            <a:pPr marL="0" indent="0">
              <a:buNone/>
            </a:pPr>
            <a:endParaRPr lang="en-US" sz="4400" dirty="0">
              <a:solidFill>
                <a:schemeClr val="bg1"/>
              </a:solidFill>
            </a:endParaRPr>
          </a:p>
          <a:p>
            <a:pPr marL="0" indent="0">
              <a:buNone/>
            </a:pPr>
            <a:r>
              <a:rPr lang="en-US" sz="4400" dirty="0">
                <a:solidFill>
                  <a:schemeClr val="bg1"/>
                </a:solidFill>
              </a:rPr>
              <a:t>Baselines: JMOVE ~40%, HMOVE ~26%, FETRUTH only 2–3%</a:t>
            </a:r>
          </a:p>
          <a:p>
            <a:pPr marL="0" indent="0">
              <a:buNone/>
            </a:pPr>
            <a:endParaRPr lang="en-US" sz="4400" dirty="0">
              <a:solidFill>
                <a:schemeClr val="bg1"/>
              </a:solidFill>
            </a:endParaRPr>
          </a:p>
          <a:p>
            <a:pPr marL="0" indent="0">
              <a:buNone/>
            </a:pPr>
            <a:r>
              <a:rPr lang="en" sz="4400" b="1" dirty="0">
                <a:solidFill>
                  <a:schemeClr val="accent3"/>
                </a:solidFill>
              </a:rPr>
              <a:t>1.7x</a:t>
            </a:r>
            <a:r>
              <a:rPr lang="en-US" sz="4400" dirty="0">
                <a:solidFill>
                  <a:schemeClr val="bg1"/>
                </a:solidFill>
              </a:rPr>
              <a:t> improvement over best baseline</a:t>
            </a:r>
          </a:p>
          <a:p>
            <a:pPr marL="0" indent="0">
              <a:buNone/>
            </a:pPr>
            <a:endParaRPr lang="en-US" sz="4400" dirty="0">
              <a:solidFill>
                <a:schemeClr val="bg1"/>
              </a:solidFill>
            </a:endParaRPr>
          </a:p>
          <a:p>
            <a:pPr marL="0" indent="0">
              <a:buNone/>
            </a:pPr>
            <a:r>
              <a:rPr lang="en-US" sz="4400" dirty="0">
                <a:solidFill>
                  <a:schemeClr val="bg1"/>
                </a:solidFill>
              </a:rPr>
              <a:t>LLM alone performed better than old tools but still plagued by hallucinations</a:t>
            </a:r>
          </a:p>
          <a:p>
            <a:pPr marL="0" indent="0">
              <a:buNone/>
            </a:pPr>
            <a:endParaRPr lang="en-US" sz="5600" dirty="0">
              <a:solidFill>
                <a:schemeClr val="bg1"/>
              </a:solidFill>
            </a:endParaRPr>
          </a:p>
        </p:txBody>
      </p:sp>
    </p:spTree>
    <p:extLst>
      <p:ext uri="{BB962C8B-B14F-4D97-AF65-F5344CB8AC3E}">
        <p14:creationId xmlns:p14="http://schemas.microsoft.com/office/powerpoint/2010/main" val="3386069534"/>
      </p:ext>
    </p:extLst>
  </p:cSld>
  <p:clrMapOvr>
    <a:masterClrMapping/>
  </p:clrMapOvr>
  <mc:AlternateContent xmlns:mc="http://schemas.openxmlformats.org/markup-compatibility/2006">
    <mc:Choice xmlns:p14="http://schemas.microsoft.com/office/powerpoint/2010/main" Requires="p14">
      <p:transition spd="slow" p14:dur="2000" advTm="72359"/>
    </mc:Choice>
    <mc:Fallback>
      <p:transition spd="slow" advTm="7235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E5B9-23F5-708C-B43E-7FC3491A2634}"/>
              </a:ext>
            </a:extLst>
          </p:cNvPr>
          <p:cNvSpPr>
            <a:spLocks noGrp="1"/>
          </p:cNvSpPr>
          <p:nvPr>
            <p:ph type="title"/>
          </p:nvPr>
        </p:nvSpPr>
        <p:spPr/>
        <p:txBody>
          <a:bodyPr/>
          <a:lstStyle/>
          <a:p>
            <a:r>
              <a:rPr lang="en-US" dirty="0"/>
              <a:t>Results: Real-World Corpus + User study</a:t>
            </a:r>
          </a:p>
        </p:txBody>
      </p:sp>
      <p:sp>
        <p:nvSpPr>
          <p:cNvPr id="3" name="Content Placeholder 2">
            <a:extLst>
              <a:ext uri="{FF2B5EF4-FFF2-40B4-BE49-F238E27FC236}">
                <a16:creationId xmlns:a16="http://schemas.microsoft.com/office/drawing/2014/main" id="{B3386C5F-0104-2023-8C00-AA41223BFAF2}"/>
              </a:ext>
            </a:extLst>
          </p:cNvPr>
          <p:cNvSpPr>
            <a:spLocks noGrp="1"/>
          </p:cNvSpPr>
          <p:nvPr>
            <p:ph idx="1"/>
          </p:nvPr>
        </p:nvSpPr>
        <p:spPr/>
        <p:txBody>
          <a:bodyPr/>
          <a:lstStyle/>
          <a:p>
            <a:pPr marL="0" indent="0">
              <a:buNone/>
            </a:pPr>
            <a:r>
              <a:rPr lang="en-US" dirty="0"/>
              <a:t>Replicated 210 OSS </a:t>
            </a:r>
            <a:r>
              <a:rPr lang="en-US" dirty="0" err="1"/>
              <a:t>refactorings</a:t>
            </a:r>
            <a:r>
              <a:rPr lang="en-US" dirty="0"/>
              <a:t> (uncontaminated by LLM training) </a:t>
            </a:r>
          </a:p>
          <a:p>
            <a:pPr marL="0" indent="0">
              <a:buNone/>
            </a:pPr>
            <a:endParaRPr lang="en-US" dirty="0"/>
          </a:p>
          <a:p>
            <a:pPr marL="0" indent="0">
              <a:buNone/>
            </a:pPr>
            <a:r>
              <a:rPr lang="en-US" dirty="0"/>
              <a:t>MM-ASSIST Recall@3 = </a:t>
            </a:r>
            <a:r>
              <a:rPr lang="en-US" b="1" dirty="0"/>
              <a:t>80% vs 33%</a:t>
            </a:r>
            <a:r>
              <a:rPr lang="en-US" dirty="0"/>
              <a:t> (baselines) → </a:t>
            </a:r>
            <a:r>
              <a:rPr lang="en" sz="4000" b="1" dirty="0">
                <a:solidFill>
                  <a:schemeClr val="accent3"/>
                </a:solidFill>
              </a:rPr>
              <a:t> 2.4x </a:t>
            </a:r>
            <a:r>
              <a:rPr lang="en-US" b="1" dirty="0"/>
              <a:t>improvement</a:t>
            </a:r>
            <a:r>
              <a:rPr lang="en-US" dirty="0"/>
              <a:t>.</a:t>
            </a:r>
          </a:p>
          <a:p>
            <a:pPr marL="0" indent="0">
              <a:buNone/>
            </a:pPr>
            <a:endParaRPr lang="en-US" dirty="0"/>
          </a:p>
          <a:p>
            <a:pPr marL="0" indent="0">
              <a:buNone/>
            </a:pPr>
            <a:r>
              <a:rPr lang="en-US" dirty="0"/>
              <a:t>Runtime: </a:t>
            </a:r>
            <a:r>
              <a:rPr lang="en-US" b="1" dirty="0"/>
              <a:t>~30 seconds</a:t>
            </a:r>
            <a:r>
              <a:rPr lang="en-US" dirty="0"/>
              <a:t> vs hours or days for baselines.</a:t>
            </a:r>
          </a:p>
          <a:p>
            <a:pPr marL="0" indent="0">
              <a:buNone/>
            </a:pPr>
            <a:endParaRPr lang="en-US" dirty="0"/>
          </a:p>
          <a:p>
            <a:pPr marL="0" indent="0">
              <a:buNone/>
            </a:pPr>
            <a:r>
              <a:rPr lang="en-US" dirty="0"/>
              <a:t>User study: 30 </a:t>
            </a:r>
            <a:r>
              <a:rPr lang="en-US" dirty="0" err="1"/>
              <a:t>devs</a:t>
            </a:r>
            <a:r>
              <a:rPr lang="en-US" dirty="0"/>
              <a:t>, 350 classes analyzed → </a:t>
            </a:r>
            <a:r>
              <a:rPr lang="en" sz="3600" b="1" dirty="0">
                <a:solidFill>
                  <a:schemeClr val="accent3"/>
                </a:solidFill>
              </a:rPr>
              <a:t> 83% </a:t>
            </a:r>
            <a:r>
              <a:rPr lang="en-US" b="1" dirty="0"/>
              <a:t>positive ratings</a:t>
            </a:r>
            <a:r>
              <a:rPr lang="en-US" dirty="0"/>
              <a:t>, avg. 7 accepted </a:t>
            </a:r>
            <a:r>
              <a:rPr lang="en-US" dirty="0" err="1"/>
              <a:t>refactorings</a:t>
            </a:r>
            <a:r>
              <a:rPr lang="en-US" dirty="0"/>
              <a:t>/user.</a:t>
            </a:r>
          </a:p>
          <a:p>
            <a:pPr marL="0" indent="0">
              <a:buNone/>
            </a:pPr>
            <a:endParaRPr lang="en-US" dirty="0"/>
          </a:p>
          <a:p>
            <a:pPr marL="0" indent="0">
              <a:buNone/>
            </a:pPr>
            <a:r>
              <a:rPr lang="en-US" dirty="0"/>
              <a:t>Dev quote: </a:t>
            </a:r>
            <a:r>
              <a:rPr lang="en-US" i="1" dirty="0"/>
              <a:t>“Skeptical about AI, but glad to delegate grunt work.”</a:t>
            </a: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91DFE0E-0056-FC57-A712-1B8728F4AF64}"/>
              </a:ext>
            </a:extLst>
          </p:cNvPr>
          <p:cNvSpPr>
            <a:spLocks noGrp="1"/>
          </p:cNvSpPr>
          <p:nvPr>
            <p:ph type="sldNum" sz="quarter" idx="12"/>
          </p:nvPr>
        </p:nvSpPr>
        <p:spPr/>
        <p:txBody>
          <a:bodyPr/>
          <a:lstStyle/>
          <a:p>
            <a:fld id="{F2668D7D-97CA-904F-9370-3C9A79C5B8F7}" type="slidenum">
              <a:rPr lang="en-US" smtClean="0"/>
              <a:t>11</a:t>
            </a:fld>
            <a:endParaRPr lang="en-US"/>
          </a:p>
        </p:txBody>
      </p:sp>
    </p:spTree>
    <p:extLst>
      <p:ext uri="{BB962C8B-B14F-4D97-AF65-F5344CB8AC3E}">
        <p14:creationId xmlns:p14="http://schemas.microsoft.com/office/powerpoint/2010/main" val="3145481662"/>
      </p:ext>
    </p:extLst>
  </p:cSld>
  <p:clrMapOvr>
    <a:masterClrMapping/>
  </p:clrMapOvr>
  <mc:AlternateContent xmlns:mc="http://schemas.openxmlformats.org/markup-compatibility/2006">
    <mc:Choice xmlns:p14="http://schemas.microsoft.com/office/powerpoint/2010/main" Requires="p14">
      <p:transition spd="slow" p14:dur="2000" advTm="73250"/>
    </mc:Choice>
    <mc:Fallback>
      <p:transition spd="slow" advTm="732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AEAA-8E39-C832-FA41-D71ECAAC058C}"/>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40A0C749-945E-ABD8-B2FE-D924E4E6EC5D}"/>
              </a:ext>
            </a:extLst>
          </p:cNvPr>
          <p:cNvSpPr>
            <a:spLocks noGrp="1"/>
          </p:cNvSpPr>
          <p:nvPr>
            <p:ph idx="1"/>
          </p:nvPr>
        </p:nvSpPr>
        <p:spPr/>
        <p:txBody>
          <a:bodyPr>
            <a:normAutofit/>
          </a:bodyPr>
          <a:lstStyle/>
          <a:p>
            <a:pPr marL="0" indent="0">
              <a:buNone/>
            </a:pPr>
            <a:r>
              <a:rPr lang="en-US" dirty="0"/>
              <a:t>First end-to-end LLM-powered Move Method assistant</a:t>
            </a:r>
          </a:p>
          <a:p>
            <a:pPr>
              <a:buFontTx/>
              <a:buChar char="-"/>
            </a:pPr>
            <a:endParaRPr lang="en-US" dirty="0"/>
          </a:p>
          <a:p>
            <a:pPr marL="0" indent="0">
              <a:buNone/>
            </a:pPr>
            <a:r>
              <a:rPr lang="en-US" dirty="0"/>
              <a:t>Key Idea: LLMs (creative)+ IDEs (validation) + Refactoring-Aware RAG (lookup)</a:t>
            </a:r>
          </a:p>
          <a:p>
            <a:pPr marL="0" indent="0">
              <a:buNone/>
            </a:pPr>
            <a:r>
              <a:rPr lang="en-US" dirty="0"/>
              <a:t>	- addresses hallucinations + context limits via IDE + RAG</a:t>
            </a:r>
          </a:p>
          <a:p>
            <a:pPr marL="0" indent="0">
              <a:buNone/>
            </a:pPr>
            <a:endParaRPr lang="en-US" dirty="0"/>
          </a:p>
          <a:p>
            <a:pPr marL="0" indent="0">
              <a:buNone/>
            </a:pPr>
            <a:r>
              <a:rPr lang="en-US" dirty="0"/>
              <a:t>2–4× better recall, 10–100× faster</a:t>
            </a:r>
          </a:p>
          <a:p>
            <a:pPr marL="0" indent="0">
              <a:buNone/>
            </a:pPr>
            <a:endParaRPr lang="en-US" dirty="0"/>
          </a:p>
          <a:p>
            <a:pPr marL="0" indent="0">
              <a:buNone/>
            </a:pPr>
            <a:r>
              <a:rPr lang="en-US" dirty="0"/>
              <a:t>Trusted by developers (83% positive)</a:t>
            </a:r>
          </a:p>
          <a:p>
            <a:pPr marL="0" indent="0">
              <a:buNone/>
            </a:pPr>
            <a:endParaRPr lang="en-US" dirty="0"/>
          </a:p>
          <a:p>
            <a:pPr marL="0" indent="0">
              <a:buNone/>
            </a:pPr>
            <a:r>
              <a:rPr lang="en-US" dirty="0"/>
              <a:t>Techniques generalize to other </a:t>
            </a:r>
            <a:r>
              <a:rPr lang="en-US" dirty="0" err="1"/>
              <a:t>refactorings</a:t>
            </a:r>
            <a:endParaRPr lang="en-US" dirty="0"/>
          </a:p>
          <a:p>
            <a:pPr>
              <a:buFontTx/>
              <a:buChar char="-"/>
            </a:pPr>
            <a:endParaRPr lang="en-US" dirty="0"/>
          </a:p>
          <a:p>
            <a:pPr>
              <a:buFontTx/>
              <a:buChar char="-"/>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CF97E0E-56A3-7A9E-A411-588691C491C3}"/>
              </a:ext>
            </a:extLst>
          </p:cNvPr>
          <p:cNvSpPr>
            <a:spLocks noGrp="1"/>
          </p:cNvSpPr>
          <p:nvPr>
            <p:ph type="sldNum" sz="quarter" idx="12"/>
          </p:nvPr>
        </p:nvSpPr>
        <p:spPr/>
        <p:txBody>
          <a:bodyPr/>
          <a:lstStyle/>
          <a:p>
            <a:fld id="{F2668D7D-97CA-904F-9370-3C9A79C5B8F7}" type="slidenum">
              <a:rPr lang="en-US" smtClean="0"/>
              <a:t>12</a:t>
            </a:fld>
            <a:endParaRPr lang="en-US"/>
          </a:p>
        </p:txBody>
      </p:sp>
    </p:spTree>
    <p:extLst>
      <p:ext uri="{BB962C8B-B14F-4D97-AF65-F5344CB8AC3E}">
        <p14:creationId xmlns:p14="http://schemas.microsoft.com/office/powerpoint/2010/main" val="3643425258"/>
      </p:ext>
    </p:extLst>
  </p:cSld>
  <p:clrMapOvr>
    <a:masterClrMapping/>
  </p:clrMapOvr>
  <mc:AlternateContent xmlns:mc="http://schemas.openxmlformats.org/markup-compatibility/2006">
    <mc:Choice xmlns:p14="http://schemas.microsoft.com/office/powerpoint/2010/main" Requires="p14">
      <p:transition spd="slow" p14:dur="2000" advTm="79424"/>
    </mc:Choice>
    <mc:Fallback>
      <p:transition spd="slow" advTm="7942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414BD-D8E7-BB6D-3B23-11DCFFAA08C7}"/>
              </a:ext>
            </a:extLst>
          </p:cNvPr>
          <p:cNvSpPr>
            <a:spLocks noGrp="1"/>
          </p:cNvSpPr>
          <p:nvPr>
            <p:ph type="title"/>
          </p:nvPr>
        </p:nvSpPr>
        <p:spPr/>
        <p:txBody>
          <a:bodyPr/>
          <a:lstStyle/>
          <a:p>
            <a:r>
              <a:rPr lang="en-US"/>
              <a:t>Bonus Slides</a:t>
            </a:r>
          </a:p>
        </p:txBody>
      </p:sp>
      <p:sp>
        <p:nvSpPr>
          <p:cNvPr id="3" name="Text Placeholder 2">
            <a:extLst>
              <a:ext uri="{FF2B5EF4-FFF2-40B4-BE49-F238E27FC236}">
                <a16:creationId xmlns:a16="http://schemas.microsoft.com/office/drawing/2014/main" id="{E1CCB720-2B70-FDE2-23A8-9C8B03B920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B91418-0603-1CF8-5ACD-329E0F488D0A}"/>
              </a:ext>
            </a:extLst>
          </p:cNvPr>
          <p:cNvSpPr>
            <a:spLocks noGrp="1"/>
          </p:cNvSpPr>
          <p:nvPr>
            <p:ph type="sldNum" sz="quarter" idx="12"/>
          </p:nvPr>
        </p:nvSpPr>
        <p:spPr/>
        <p:txBody>
          <a:bodyPr/>
          <a:lstStyle/>
          <a:p>
            <a:fld id="{F2668D7D-97CA-904F-9370-3C9A79C5B8F7}" type="slidenum">
              <a:rPr lang="en-US" smtClean="0"/>
              <a:t>13</a:t>
            </a:fld>
            <a:endParaRPr lang="en-US"/>
          </a:p>
        </p:txBody>
      </p:sp>
    </p:spTree>
    <p:extLst>
      <p:ext uri="{BB962C8B-B14F-4D97-AF65-F5344CB8AC3E}">
        <p14:creationId xmlns:p14="http://schemas.microsoft.com/office/powerpoint/2010/main" val="2501185077"/>
      </p:ext>
    </p:extLst>
  </p:cSld>
  <p:clrMapOvr>
    <a:masterClrMapping/>
  </p:clrMapOvr>
  <mc:AlternateContent xmlns:mc="http://schemas.openxmlformats.org/markup-compatibility/2006">
    <mc:Choice xmlns:p14="http://schemas.microsoft.com/office/powerpoint/2010/main" Requires="p14">
      <p:transition spd="slow" p14:dur="2000" advTm="1767"/>
    </mc:Choice>
    <mc:Fallback>
      <p:transition spd="slow" advTm="176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1868-D247-8313-89D4-FBCAF62A627D}"/>
              </a:ext>
            </a:extLst>
          </p:cNvPr>
          <p:cNvSpPr>
            <a:spLocks noGrp="1"/>
          </p:cNvSpPr>
          <p:nvPr>
            <p:ph type="title"/>
          </p:nvPr>
        </p:nvSpPr>
        <p:spPr/>
        <p:txBody>
          <a:bodyPr/>
          <a:lstStyle/>
          <a:p>
            <a:r>
              <a:rPr lang="en-US" dirty="0"/>
              <a:t>Move Method Refactoring in IntelliJ</a:t>
            </a:r>
          </a:p>
        </p:txBody>
      </p:sp>
      <p:sp>
        <p:nvSpPr>
          <p:cNvPr id="4" name="Slide Number Placeholder 3">
            <a:extLst>
              <a:ext uri="{FF2B5EF4-FFF2-40B4-BE49-F238E27FC236}">
                <a16:creationId xmlns:a16="http://schemas.microsoft.com/office/drawing/2014/main" id="{91F7DCDF-D950-9657-115E-7A3D02F899A1}"/>
              </a:ext>
            </a:extLst>
          </p:cNvPr>
          <p:cNvSpPr>
            <a:spLocks noGrp="1"/>
          </p:cNvSpPr>
          <p:nvPr>
            <p:ph type="sldNum" sz="quarter" idx="12"/>
          </p:nvPr>
        </p:nvSpPr>
        <p:spPr/>
        <p:txBody>
          <a:bodyPr/>
          <a:lstStyle/>
          <a:p>
            <a:fld id="{F2668D7D-97CA-904F-9370-3C9A79C5B8F7}" type="slidenum">
              <a:rPr lang="en-US" smtClean="0"/>
              <a:t>14</a:t>
            </a:fld>
            <a:endParaRPr lang="en-US"/>
          </a:p>
        </p:txBody>
      </p:sp>
      <p:pic>
        <p:nvPicPr>
          <p:cNvPr id="5" name="move_method_ide">
            <a:hlinkClick r:id="" action="ppaction://media"/>
            <a:extLst>
              <a:ext uri="{FF2B5EF4-FFF2-40B4-BE49-F238E27FC236}">
                <a16:creationId xmlns:a16="http://schemas.microsoft.com/office/drawing/2014/main" id="{B5B800B2-AE51-A61E-27AE-2D25EF785228}"/>
              </a:ext>
            </a:extLst>
          </p:cNvPr>
          <p:cNvPicPr>
            <a:picLocks noChangeAspect="1"/>
          </p:cNvPicPr>
          <p:nvPr>
            <a:videoFile r:link="rId3"/>
            <p:extLst>
              <p:ext uri="{DAA4B4D4-6D71-4841-9C94-3DE7FCFB9230}">
                <p14:media xmlns:p14="http://schemas.microsoft.com/office/powerpoint/2010/main" r:embed="rId2"/>
              </p:ext>
            </p:extLst>
          </p:nvPr>
        </p:nvPicPr>
        <p:blipFill>
          <a:blip r:embed="rId6"/>
          <a:srcRect l="25529" t="4038"/>
          <a:stretch>
            <a:fillRect/>
          </a:stretch>
        </p:blipFill>
        <p:spPr>
          <a:xfrm>
            <a:off x="9767836" y="3600198"/>
            <a:ext cx="13782044" cy="10910094"/>
          </a:xfrm>
          <a:prstGeom prst="rect">
            <a:avLst/>
          </a:prstGeom>
        </p:spPr>
      </p:pic>
    </p:spTree>
    <p:custDataLst>
      <p:tags r:id="rId1"/>
    </p:custDataLst>
    <p:extLst>
      <p:ext uri="{BB962C8B-B14F-4D97-AF65-F5344CB8AC3E}">
        <p14:creationId xmlns:p14="http://schemas.microsoft.com/office/powerpoint/2010/main" val="1381686492"/>
      </p:ext>
    </p:extLst>
  </p:cSld>
  <p:clrMapOvr>
    <a:masterClrMapping/>
  </p:clrMapOvr>
  <mc:AlternateContent xmlns:mc="http://schemas.openxmlformats.org/markup-compatibility/2006">
    <mc:Choice xmlns:p14="http://schemas.microsoft.com/office/powerpoint/2010/main" Requires="p14">
      <p:transition spd="slow" p14:dur="2000" advTm="49194"/>
    </mc:Choice>
    <mc:Fallback>
      <p:transition spd="slow" advTm="491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7252" objId="5"/>
        <p14:triggerEvt type="onClick" time="7252" objId="5"/>
        <p14:pauseEvt time="15035" objId="5"/>
        <p14:resumeEvt time="37970" objId="5"/>
        <p14:stopEvt time="40502" objId="5"/>
        <p14:playEvt time="45878" objId="5"/>
        <p14:stopEvt time="49194" objId="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AD18-A99A-C981-75C4-F6A3D62F32CA}"/>
              </a:ext>
            </a:extLst>
          </p:cNvPr>
          <p:cNvSpPr>
            <a:spLocks noGrp="1"/>
          </p:cNvSpPr>
          <p:nvPr>
            <p:ph type="title"/>
          </p:nvPr>
        </p:nvSpPr>
        <p:spPr>
          <a:xfrm>
            <a:off x="792480" y="-936626"/>
            <a:ext cx="21031200" cy="2651126"/>
          </a:xfrm>
        </p:spPr>
        <p:txBody>
          <a:bodyPr/>
          <a:lstStyle/>
          <a:p>
            <a:r>
              <a:rPr lang="en-US" dirty="0"/>
              <a:t>Demo MM-Assist</a:t>
            </a:r>
          </a:p>
        </p:txBody>
      </p:sp>
      <p:pic>
        <p:nvPicPr>
          <p:cNvPr id="7" name="mm-assist-demo">
            <a:hlinkClick r:id="" action="ppaction://media"/>
            <a:extLst>
              <a:ext uri="{FF2B5EF4-FFF2-40B4-BE49-F238E27FC236}">
                <a16:creationId xmlns:a16="http://schemas.microsoft.com/office/drawing/2014/main" id="{AAFA9627-82C0-BC4F-0637-9E5E59CEE85A}"/>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1524000" y="1714500"/>
            <a:ext cx="21336000" cy="12001500"/>
          </a:xfrm>
          <a:prstGeom prst="rect">
            <a:avLst/>
          </a:prstGeom>
        </p:spPr>
      </p:pic>
      <p:sp>
        <p:nvSpPr>
          <p:cNvPr id="3" name="Slide Number Placeholder 2">
            <a:extLst>
              <a:ext uri="{FF2B5EF4-FFF2-40B4-BE49-F238E27FC236}">
                <a16:creationId xmlns:a16="http://schemas.microsoft.com/office/drawing/2014/main" id="{14BF0052-01A1-4BC5-0B6C-AF2CB5AA1625}"/>
              </a:ext>
            </a:extLst>
          </p:cNvPr>
          <p:cNvSpPr>
            <a:spLocks noGrp="1"/>
          </p:cNvSpPr>
          <p:nvPr>
            <p:ph type="sldNum" sz="quarter" idx="12"/>
          </p:nvPr>
        </p:nvSpPr>
        <p:spPr/>
        <p:txBody>
          <a:bodyPr/>
          <a:lstStyle/>
          <a:p>
            <a:fld id="{F2668D7D-97CA-904F-9370-3C9A79C5B8F7}" type="slidenum">
              <a:rPr lang="en-US" smtClean="0"/>
              <a:t>15</a:t>
            </a:fld>
            <a:endParaRPr lang="en-US"/>
          </a:p>
        </p:txBody>
      </p:sp>
    </p:spTree>
    <p:custDataLst>
      <p:tags r:id="rId1"/>
    </p:custDataLst>
    <p:extLst>
      <p:ext uri="{BB962C8B-B14F-4D97-AF65-F5344CB8AC3E}">
        <p14:creationId xmlns:p14="http://schemas.microsoft.com/office/powerpoint/2010/main" val="285999611"/>
      </p:ext>
    </p:extLst>
  </p:cSld>
  <p:clrMapOvr>
    <a:masterClrMapping/>
  </p:clrMapOvr>
  <mc:AlternateContent xmlns:mc="http://schemas.openxmlformats.org/markup-compatibility/2006">
    <mc:Choice xmlns:p14="http://schemas.microsoft.com/office/powerpoint/2010/main" Requires="p14">
      <p:transition spd="slow" p14:dur="2000" advTm="80128"/>
    </mc:Choice>
    <mc:Fallback>
      <p:transition spd="slow" advTm="801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8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5034" objId="7"/>
        <p14:triggerEvt type="onClick" time="5034" objId="7"/>
        <p14:pauseEvt time="24545" objId="7"/>
        <p14:resumeEvt time="50181" objId="7"/>
        <p14:stopEvt time="66227" objId="7"/>
        <p14:playEvt time="78730" objId="7"/>
        <p14:stopEvt time="80128" objId="7"/>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5FC7-2521-22EA-7C00-104B1D03C4CB}"/>
              </a:ext>
            </a:extLst>
          </p:cNvPr>
          <p:cNvSpPr>
            <a:spLocks noGrp="1"/>
          </p:cNvSpPr>
          <p:nvPr>
            <p:ph type="title"/>
          </p:nvPr>
        </p:nvSpPr>
        <p:spPr/>
        <p:txBody>
          <a:bodyPr/>
          <a:lstStyle/>
          <a:p>
            <a:r>
              <a:rPr lang="en-US"/>
              <a:t>Lessons Learned</a:t>
            </a:r>
          </a:p>
        </p:txBody>
      </p:sp>
      <p:graphicFrame>
        <p:nvGraphicFramePr>
          <p:cNvPr id="5" name="Content Placeholder 2">
            <a:extLst>
              <a:ext uri="{FF2B5EF4-FFF2-40B4-BE49-F238E27FC236}">
                <a16:creationId xmlns:a16="http://schemas.microsoft.com/office/drawing/2014/main" id="{CF423330-64FB-DE51-342A-D264201E8BFD}"/>
              </a:ext>
            </a:extLst>
          </p:cNvPr>
          <p:cNvGraphicFramePr>
            <a:graphicFrameLocks noGrp="1"/>
          </p:cNvGraphicFramePr>
          <p:nvPr>
            <p:ph idx="1"/>
            <p:extLst>
              <p:ext uri="{D42A27DB-BD31-4B8C-83A1-F6EECF244321}">
                <p14:modId xmlns:p14="http://schemas.microsoft.com/office/powerpoint/2010/main" val="3635567616"/>
              </p:ext>
            </p:extLst>
          </p:nvPr>
        </p:nvGraphicFramePr>
        <p:xfrm>
          <a:off x="1676400" y="3651250"/>
          <a:ext cx="21031200" cy="8702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F08F69B5-C00A-F5E2-FD5F-1076F2849DF2}"/>
              </a:ext>
            </a:extLst>
          </p:cNvPr>
          <p:cNvSpPr>
            <a:spLocks noGrp="1"/>
          </p:cNvSpPr>
          <p:nvPr>
            <p:ph type="sldNum" sz="quarter" idx="12"/>
          </p:nvPr>
        </p:nvSpPr>
        <p:spPr/>
        <p:txBody>
          <a:bodyPr/>
          <a:lstStyle/>
          <a:p>
            <a:fld id="{F2668D7D-97CA-904F-9370-3C9A79C5B8F7}" type="slidenum">
              <a:rPr lang="en-US" smtClean="0"/>
              <a:t>16</a:t>
            </a:fld>
            <a:endParaRPr lang="en-US"/>
          </a:p>
        </p:txBody>
      </p:sp>
    </p:spTree>
    <p:extLst>
      <p:ext uri="{BB962C8B-B14F-4D97-AF65-F5344CB8AC3E}">
        <p14:creationId xmlns:p14="http://schemas.microsoft.com/office/powerpoint/2010/main" val="83821008"/>
      </p:ext>
    </p:extLst>
  </p:cSld>
  <p:clrMapOvr>
    <a:masterClrMapping/>
  </p:clrMapOvr>
  <mc:AlternateContent xmlns:mc="http://schemas.openxmlformats.org/markup-compatibility/2006">
    <mc:Choice xmlns:p14="http://schemas.microsoft.com/office/powerpoint/2010/main" Requires="p14">
      <p:transition spd="slow" p14:dur="2000" advTm="124917"/>
    </mc:Choice>
    <mc:Fallback>
      <p:transition spd="slow" advTm="12491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694B-104D-4385-A66F-32FDA2CF2B6F}"/>
              </a:ext>
            </a:extLst>
          </p:cNvPr>
          <p:cNvSpPr>
            <a:spLocks noGrp="1"/>
          </p:cNvSpPr>
          <p:nvPr>
            <p:ph type="title"/>
          </p:nvPr>
        </p:nvSpPr>
        <p:spPr/>
        <p:txBody>
          <a:bodyPr/>
          <a:lstStyle/>
          <a:p>
            <a:r>
              <a:rPr lang="en-US"/>
              <a:t>LLM Data Leakage</a:t>
            </a:r>
          </a:p>
        </p:txBody>
      </p:sp>
      <p:sp>
        <p:nvSpPr>
          <p:cNvPr id="3" name="Content Placeholder 2">
            <a:extLst>
              <a:ext uri="{FF2B5EF4-FFF2-40B4-BE49-F238E27FC236}">
                <a16:creationId xmlns:a16="http://schemas.microsoft.com/office/drawing/2014/main" id="{E5114BC6-92AC-9EEE-DD05-233FB6A76063}"/>
              </a:ext>
            </a:extLst>
          </p:cNvPr>
          <p:cNvSpPr>
            <a:spLocks noGrp="1"/>
          </p:cNvSpPr>
          <p:nvPr>
            <p:ph idx="1"/>
          </p:nvPr>
        </p:nvSpPr>
        <p:spPr>
          <a:xfrm>
            <a:off x="1676400" y="2851765"/>
            <a:ext cx="21031200" cy="1166934"/>
          </a:xfrm>
        </p:spPr>
        <p:txBody>
          <a:bodyPr/>
          <a:lstStyle/>
          <a:p>
            <a:r>
              <a:rPr lang="en-US"/>
              <a:t>Gpt-4o training data cutoff: Oct-2023</a:t>
            </a:r>
          </a:p>
          <a:p>
            <a:pPr marL="0" indent="0">
              <a:buNone/>
            </a:pPr>
            <a:endParaRPr lang="en-US"/>
          </a:p>
        </p:txBody>
      </p:sp>
      <p:pic>
        <p:nvPicPr>
          <p:cNvPr id="7" name="Picture 6" descr="A table with numbers and a few words&#10;&#10;Description automatically generated">
            <a:extLst>
              <a:ext uri="{FF2B5EF4-FFF2-40B4-BE49-F238E27FC236}">
                <a16:creationId xmlns:a16="http://schemas.microsoft.com/office/drawing/2014/main" id="{4AEBDA39-47C3-7776-8A28-B82B470DE65C}"/>
              </a:ext>
            </a:extLst>
          </p:cNvPr>
          <p:cNvPicPr>
            <a:picLocks noChangeAspect="1"/>
          </p:cNvPicPr>
          <p:nvPr/>
        </p:nvPicPr>
        <p:blipFill>
          <a:blip r:embed="rId2"/>
          <a:stretch>
            <a:fillRect/>
          </a:stretch>
        </p:blipFill>
        <p:spPr>
          <a:xfrm>
            <a:off x="6490676" y="4062100"/>
            <a:ext cx="9728200" cy="3911600"/>
          </a:xfrm>
          <a:prstGeom prst="rect">
            <a:avLst/>
          </a:prstGeom>
        </p:spPr>
      </p:pic>
      <p:pic>
        <p:nvPicPr>
          <p:cNvPr id="11" name="Picture 10" descr="A table with numbers and symbols&#10;&#10;Description automatically generated">
            <a:extLst>
              <a:ext uri="{FF2B5EF4-FFF2-40B4-BE49-F238E27FC236}">
                <a16:creationId xmlns:a16="http://schemas.microsoft.com/office/drawing/2014/main" id="{7FDF370C-4295-C30B-C465-88AC162D037C}"/>
              </a:ext>
            </a:extLst>
          </p:cNvPr>
          <p:cNvPicPr>
            <a:picLocks noChangeAspect="1"/>
          </p:cNvPicPr>
          <p:nvPr/>
        </p:nvPicPr>
        <p:blipFill>
          <a:blip r:embed="rId3"/>
          <a:srcRect b="39966"/>
          <a:stretch/>
        </p:blipFill>
        <p:spPr>
          <a:xfrm>
            <a:off x="6375400" y="7934880"/>
            <a:ext cx="15544800" cy="2969896"/>
          </a:xfrm>
          <a:prstGeom prst="rect">
            <a:avLst/>
          </a:prstGeom>
        </p:spPr>
      </p:pic>
      <p:pic>
        <p:nvPicPr>
          <p:cNvPr id="13" name="Picture 12" descr="A table with numbers and symbols&#10;&#10;Description automatically generated">
            <a:extLst>
              <a:ext uri="{FF2B5EF4-FFF2-40B4-BE49-F238E27FC236}">
                <a16:creationId xmlns:a16="http://schemas.microsoft.com/office/drawing/2014/main" id="{F056DC14-D70D-5BD5-4C36-BEDF716A7F8A}"/>
              </a:ext>
            </a:extLst>
          </p:cNvPr>
          <p:cNvPicPr>
            <a:picLocks noChangeAspect="1"/>
          </p:cNvPicPr>
          <p:nvPr/>
        </p:nvPicPr>
        <p:blipFill>
          <a:blip r:embed="rId4"/>
          <a:srcRect b="38517"/>
          <a:stretch/>
        </p:blipFill>
        <p:spPr>
          <a:xfrm>
            <a:off x="6375400" y="11017610"/>
            <a:ext cx="15544800" cy="2751804"/>
          </a:xfrm>
          <a:prstGeom prst="rect">
            <a:avLst/>
          </a:prstGeom>
        </p:spPr>
      </p:pic>
      <p:sp>
        <p:nvSpPr>
          <p:cNvPr id="14" name="Content Placeholder 2">
            <a:extLst>
              <a:ext uri="{FF2B5EF4-FFF2-40B4-BE49-F238E27FC236}">
                <a16:creationId xmlns:a16="http://schemas.microsoft.com/office/drawing/2014/main" id="{72BD33E3-217D-A0E3-61BC-788F37B65AD1}"/>
              </a:ext>
            </a:extLst>
          </p:cNvPr>
          <p:cNvSpPr txBox="1">
            <a:spLocks/>
          </p:cNvSpPr>
          <p:nvPr/>
        </p:nvSpPr>
        <p:spPr>
          <a:xfrm>
            <a:off x="1676400" y="5268473"/>
            <a:ext cx="21031200" cy="116693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latin typeface="LinBiolinumT"/>
              </a:rPr>
              <a:t>MM in 2015. </a:t>
            </a:r>
            <a:endParaRPr lang="en-US" sz="5600"/>
          </a:p>
        </p:txBody>
      </p:sp>
      <p:sp>
        <p:nvSpPr>
          <p:cNvPr id="15" name="Content Placeholder 2">
            <a:extLst>
              <a:ext uri="{FF2B5EF4-FFF2-40B4-BE49-F238E27FC236}">
                <a16:creationId xmlns:a16="http://schemas.microsoft.com/office/drawing/2014/main" id="{263DD614-2421-F0BB-9369-B50E5EB37310}"/>
              </a:ext>
            </a:extLst>
          </p:cNvPr>
          <p:cNvSpPr txBox="1">
            <a:spLocks/>
          </p:cNvSpPr>
          <p:nvPr/>
        </p:nvSpPr>
        <p:spPr>
          <a:xfrm>
            <a:off x="1676400" y="9031927"/>
            <a:ext cx="21031200" cy="116693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latin typeface="LinBiolinumT"/>
              </a:rPr>
              <a:t>Instance MM in 2024</a:t>
            </a:r>
            <a:endParaRPr lang="en-US" sz="5600"/>
          </a:p>
        </p:txBody>
      </p:sp>
      <p:sp>
        <p:nvSpPr>
          <p:cNvPr id="16" name="Content Placeholder 2">
            <a:extLst>
              <a:ext uri="{FF2B5EF4-FFF2-40B4-BE49-F238E27FC236}">
                <a16:creationId xmlns:a16="http://schemas.microsoft.com/office/drawing/2014/main" id="{1B328C5A-5281-D6F7-6B3B-2E5A388AF859}"/>
              </a:ext>
            </a:extLst>
          </p:cNvPr>
          <p:cNvSpPr txBox="1">
            <a:spLocks/>
          </p:cNvSpPr>
          <p:nvPr/>
        </p:nvSpPr>
        <p:spPr>
          <a:xfrm>
            <a:off x="1676400" y="11698335"/>
            <a:ext cx="21031200" cy="116693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latin typeface="LinBiolinumT"/>
              </a:rPr>
              <a:t>Static MM in 2024</a:t>
            </a:r>
            <a:endParaRPr lang="en-US" sz="5600"/>
          </a:p>
        </p:txBody>
      </p:sp>
      <p:sp>
        <p:nvSpPr>
          <p:cNvPr id="17" name="Slide Number Placeholder 16">
            <a:extLst>
              <a:ext uri="{FF2B5EF4-FFF2-40B4-BE49-F238E27FC236}">
                <a16:creationId xmlns:a16="http://schemas.microsoft.com/office/drawing/2014/main" id="{A980BA8D-8648-6C1B-4583-9279A520F348}"/>
              </a:ext>
            </a:extLst>
          </p:cNvPr>
          <p:cNvSpPr>
            <a:spLocks noGrp="1"/>
          </p:cNvSpPr>
          <p:nvPr>
            <p:ph type="sldNum" sz="quarter" idx="12"/>
          </p:nvPr>
        </p:nvSpPr>
        <p:spPr/>
        <p:txBody>
          <a:bodyPr/>
          <a:lstStyle/>
          <a:p>
            <a:fld id="{F2668D7D-97CA-904F-9370-3C9A79C5B8F7}" type="slidenum">
              <a:rPr lang="en-US" smtClean="0"/>
              <a:t>17</a:t>
            </a:fld>
            <a:endParaRPr lang="en-US"/>
          </a:p>
        </p:txBody>
      </p:sp>
    </p:spTree>
    <p:extLst>
      <p:ext uri="{BB962C8B-B14F-4D97-AF65-F5344CB8AC3E}">
        <p14:creationId xmlns:p14="http://schemas.microsoft.com/office/powerpoint/2010/main" val="4264487498"/>
      </p:ext>
    </p:extLst>
  </p:cSld>
  <p:clrMapOvr>
    <a:masterClrMapping/>
  </p:clrMapOvr>
  <mc:AlternateContent xmlns:mc="http://schemas.openxmlformats.org/markup-compatibility/2006">
    <mc:Choice xmlns:p14="http://schemas.microsoft.com/office/powerpoint/2010/main" Requires="p14">
      <p:transition spd="slow" p14:dur="2000" advTm="187926"/>
    </mc:Choice>
    <mc:Fallback>
      <p:transition spd="slow" advTm="18792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F90C-4371-E926-8549-AD9BACD69C56}"/>
              </a:ext>
            </a:extLst>
          </p:cNvPr>
          <p:cNvSpPr>
            <a:spLocks noGrp="1"/>
          </p:cNvSpPr>
          <p:nvPr>
            <p:ph type="title"/>
          </p:nvPr>
        </p:nvSpPr>
        <p:spPr/>
        <p:txBody>
          <a:bodyPr/>
          <a:lstStyle/>
          <a:p>
            <a:r>
              <a:rPr lang="en-US" dirty="0"/>
              <a:t>Your Questions: Core Methodology and RAG Pipeline </a:t>
            </a:r>
          </a:p>
        </p:txBody>
      </p:sp>
      <p:sp>
        <p:nvSpPr>
          <p:cNvPr id="3" name="Content Placeholder 2">
            <a:extLst>
              <a:ext uri="{FF2B5EF4-FFF2-40B4-BE49-F238E27FC236}">
                <a16:creationId xmlns:a16="http://schemas.microsoft.com/office/drawing/2014/main" id="{32FA75D8-2B16-5A52-1D74-0D3FD9C3ABA3}"/>
              </a:ext>
            </a:extLst>
          </p:cNvPr>
          <p:cNvSpPr>
            <a:spLocks noGrp="1"/>
          </p:cNvSpPr>
          <p:nvPr>
            <p:ph idx="1"/>
          </p:nvPr>
        </p:nvSpPr>
        <p:spPr/>
        <p:txBody>
          <a:bodyPr/>
          <a:lstStyle/>
          <a:p>
            <a:pPr marL="0" indent="0">
              <a:buNone/>
            </a:pPr>
            <a:r>
              <a:rPr lang="en-US" dirty="0">
                <a:solidFill>
                  <a:schemeClr val="bg1"/>
                </a:solidFill>
              </a:rPr>
              <a:t>Regarding the core methodology, can semantic retrieval meaningfully identify better refactoring targets than traditional dependency graph analysis? </a:t>
            </a:r>
          </a:p>
          <a:p>
            <a:pPr marL="0" indent="0">
              <a:buNone/>
            </a:pPr>
            <a:endParaRPr lang="en-US" dirty="0">
              <a:solidFill>
                <a:schemeClr val="bg1"/>
              </a:solidFill>
            </a:endParaRPr>
          </a:p>
          <a:p>
            <a:pPr marL="0" indent="0">
              <a:buNone/>
            </a:pPr>
            <a:r>
              <a:rPr lang="en-US" dirty="0">
                <a:solidFill>
                  <a:schemeClr val="bg1"/>
                </a:solidFill>
              </a:rPr>
              <a:t>What are the specifics of the RAG pipeline—including the choice of </a:t>
            </a:r>
            <a:r>
              <a:rPr lang="en-US" dirty="0" err="1">
                <a:solidFill>
                  <a:schemeClr val="bg1"/>
                </a:solidFill>
              </a:rPr>
              <a:t>VoyageAI</a:t>
            </a:r>
            <a:r>
              <a:rPr lang="en-US" dirty="0">
                <a:solidFill>
                  <a:schemeClr val="bg1"/>
                </a:solidFill>
              </a:rPr>
              <a:t> models, the number of retrieved classes, and the prompt optimization strategy, and does using partial class summaries for retrieval significantly degrade recommendation quality? </a:t>
            </a:r>
          </a:p>
          <a:p>
            <a:pPr marL="0" indent="0">
              <a:buNone/>
            </a:pPr>
            <a:endParaRPr lang="en-US" dirty="0">
              <a:solidFill>
                <a:schemeClr val="bg1"/>
              </a:solidFill>
            </a:endParaRPr>
          </a:p>
          <a:p>
            <a:pPr marL="0" indent="0">
              <a:buNone/>
            </a:pPr>
            <a:r>
              <a:rPr lang="en-US" dirty="0">
                <a:solidFill>
                  <a:schemeClr val="bg1"/>
                </a:solidFill>
              </a:rPr>
              <a:t>How effective is cosine similarity for code, and what is the justification for weighting package proximity 2x higher than the utility metric in the </a:t>
            </a:r>
            <a:r>
              <a:rPr lang="en-US" dirty="0" err="1">
                <a:solidFill>
                  <a:schemeClr val="bg1"/>
                </a:solidFill>
              </a:rPr>
              <a:t>RankingScore</a:t>
            </a:r>
            <a:r>
              <a:rPr lang="en-US" dirty="0">
                <a:solidFill>
                  <a:schemeClr val="bg1"/>
                </a:solidFill>
              </a:rPr>
              <a:t> formula?</a:t>
            </a:r>
          </a:p>
          <a:p>
            <a:endParaRPr lang="en-US" dirty="0">
              <a:solidFill>
                <a:schemeClr val="bg1"/>
              </a:solidFill>
            </a:endParaRP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C5661FCB-5D4E-2E10-59A2-C93A659D8F56}"/>
              </a:ext>
            </a:extLst>
          </p:cNvPr>
          <p:cNvSpPr>
            <a:spLocks noGrp="1"/>
          </p:cNvSpPr>
          <p:nvPr>
            <p:ph type="sldNum" sz="quarter" idx="12"/>
          </p:nvPr>
        </p:nvSpPr>
        <p:spPr/>
        <p:txBody>
          <a:bodyPr/>
          <a:lstStyle/>
          <a:p>
            <a:fld id="{F2668D7D-97CA-904F-9370-3C9A79C5B8F7}" type="slidenum">
              <a:rPr lang="en-US" smtClean="0"/>
              <a:t>18</a:t>
            </a:fld>
            <a:endParaRPr lang="en-US"/>
          </a:p>
        </p:txBody>
      </p:sp>
    </p:spTree>
    <p:extLst>
      <p:ext uri="{BB962C8B-B14F-4D97-AF65-F5344CB8AC3E}">
        <p14:creationId xmlns:p14="http://schemas.microsoft.com/office/powerpoint/2010/main" val="1566306713"/>
      </p:ext>
    </p:extLst>
  </p:cSld>
  <p:clrMapOvr>
    <a:masterClrMapping/>
  </p:clrMapOvr>
  <mc:AlternateContent xmlns:mc="http://schemas.openxmlformats.org/markup-compatibility/2006">
    <mc:Choice xmlns:p14="http://schemas.microsoft.com/office/powerpoint/2010/main" Requires="p14">
      <p:transition spd="slow" p14:dur="2000" advTm="630486"/>
    </mc:Choice>
    <mc:Fallback>
      <p:transition spd="slow" advTm="63048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8982E-2FB0-233F-DE38-0EB67267D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7B89C-321F-FDC3-5231-7AD5F62FC5C6}"/>
              </a:ext>
            </a:extLst>
          </p:cNvPr>
          <p:cNvSpPr>
            <a:spLocks noGrp="1"/>
          </p:cNvSpPr>
          <p:nvPr>
            <p:ph type="title"/>
          </p:nvPr>
        </p:nvSpPr>
        <p:spPr/>
        <p:txBody>
          <a:bodyPr/>
          <a:lstStyle/>
          <a:p>
            <a:r>
              <a:rPr lang="en-US" dirty="0"/>
              <a:t>Tool Design, Usability, and Edge Cases </a:t>
            </a:r>
          </a:p>
        </p:txBody>
      </p:sp>
      <p:sp>
        <p:nvSpPr>
          <p:cNvPr id="3" name="Content Placeholder 2">
            <a:extLst>
              <a:ext uri="{FF2B5EF4-FFF2-40B4-BE49-F238E27FC236}">
                <a16:creationId xmlns:a16="http://schemas.microsoft.com/office/drawing/2014/main" id="{CD9E7D48-38A3-D8C4-B42D-B599A7241E89}"/>
              </a:ext>
            </a:extLst>
          </p:cNvPr>
          <p:cNvSpPr>
            <a:spLocks noGrp="1"/>
          </p:cNvSpPr>
          <p:nvPr>
            <p:ph idx="1"/>
          </p:nvPr>
        </p:nvSpPr>
        <p:spPr/>
        <p:txBody>
          <a:bodyPr/>
          <a:lstStyle/>
          <a:p>
            <a:pPr marL="0" indent="0">
              <a:buNone/>
            </a:pPr>
            <a:r>
              <a:rPr lang="en-US" dirty="0">
                <a:solidFill>
                  <a:schemeClr val="bg1"/>
                </a:solidFill>
              </a:rPr>
              <a:t>From a usability standpoint, how does the tool handle edge cases like finding no suitable candidates (does it fail gracefully or hallucinate?) </a:t>
            </a:r>
          </a:p>
          <a:p>
            <a:pPr marL="0" indent="0">
              <a:buNone/>
            </a:pPr>
            <a:endParaRPr lang="en-US" dirty="0">
              <a:solidFill>
                <a:schemeClr val="bg1"/>
              </a:solidFill>
            </a:endParaRPr>
          </a:p>
          <a:p>
            <a:pPr marL="0" indent="0">
              <a:buNone/>
            </a:pPr>
            <a:r>
              <a:rPr lang="en-US" dirty="0">
                <a:solidFill>
                  <a:schemeClr val="bg1"/>
                </a:solidFill>
              </a:rPr>
              <a:t>What is the workflow for complex "God Classes"? </a:t>
            </a:r>
          </a:p>
          <a:p>
            <a:pPr marL="0" indent="0">
              <a:buNone/>
            </a:pPr>
            <a:endParaRPr lang="en-US" dirty="0">
              <a:solidFill>
                <a:schemeClr val="bg1"/>
              </a:solidFill>
            </a:endParaRPr>
          </a:p>
          <a:p>
            <a:pPr marL="0" indent="0">
              <a:buNone/>
            </a:pPr>
            <a:r>
              <a:rPr lang="en-US" dirty="0">
                <a:solidFill>
                  <a:schemeClr val="bg1"/>
                </a:solidFill>
              </a:rPr>
              <a:t>What was the rationale for limiting suggestions to three candidates, and does this hinder the full exploration of refactoring options without repeated use? </a:t>
            </a: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23ACEE6E-45FE-D8A7-4AC4-18C70CEA1708}"/>
              </a:ext>
            </a:extLst>
          </p:cNvPr>
          <p:cNvSpPr>
            <a:spLocks noGrp="1"/>
          </p:cNvSpPr>
          <p:nvPr>
            <p:ph type="sldNum" sz="quarter" idx="12"/>
          </p:nvPr>
        </p:nvSpPr>
        <p:spPr/>
        <p:txBody>
          <a:bodyPr/>
          <a:lstStyle/>
          <a:p>
            <a:fld id="{F2668D7D-97CA-904F-9370-3C9A79C5B8F7}" type="slidenum">
              <a:rPr lang="en-US" smtClean="0"/>
              <a:t>19</a:t>
            </a:fld>
            <a:endParaRPr lang="en-US"/>
          </a:p>
        </p:txBody>
      </p:sp>
    </p:spTree>
    <p:extLst>
      <p:ext uri="{BB962C8B-B14F-4D97-AF65-F5344CB8AC3E}">
        <p14:creationId xmlns:p14="http://schemas.microsoft.com/office/powerpoint/2010/main" val="372364691"/>
      </p:ext>
    </p:extLst>
  </p:cSld>
  <p:clrMapOvr>
    <a:masterClrMapping/>
  </p:clrMapOvr>
  <mc:AlternateContent xmlns:mc="http://schemas.openxmlformats.org/markup-compatibility/2006">
    <mc:Choice xmlns:p14="http://schemas.microsoft.com/office/powerpoint/2010/main" Requires="p14">
      <p:transition spd="slow" p14:dur="2000" advTm="157562"/>
    </mc:Choice>
    <mc:Fallback>
      <p:transition spd="slow" advTm="15756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3898-D364-CAB6-B0B9-A7992D577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2FA03-82F3-318F-3511-5C3D62D75FBD}"/>
              </a:ext>
            </a:extLst>
          </p:cNvPr>
          <p:cNvSpPr>
            <a:spLocks noGrp="1"/>
          </p:cNvSpPr>
          <p:nvPr>
            <p:ph type="title"/>
          </p:nvPr>
        </p:nvSpPr>
        <p:spPr>
          <a:xfrm>
            <a:off x="831201" y="1186734"/>
            <a:ext cx="22721700" cy="1527300"/>
          </a:xfrm>
        </p:spPr>
        <p:txBody>
          <a:bodyPr wrap="square" anchor="t">
            <a:normAutofit/>
          </a:bodyPr>
          <a:lstStyle/>
          <a:p>
            <a:r>
              <a:rPr lang="en-US" dirty="0"/>
              <a:t>Why </a:t>
            </a:r>
            <a:r>
              <a:rPr lang="en-US" dirty="0" err="1"/>
              <a:t>MoveMethod</a:t>
            </a:r>
            <a:r>
              <a:rPr lang="en-US" dirty="0"/>
              <a:t> Matters</a:t>
            </a:r>
          </a:p>
        </p:txBody>
      </p:sp>
      <p:sp>
        <p:nvSpPr>
          <p:cNvPr id="8" name="Content Placeholder 2">
            <a:extLst>
              <a:ext uri="{FF2B5EF4-FFF2-40B4-BE49-F238E27FC236}">
                <a16:creationId xmlns:a16="http://schemas.microsoft.com/office/drawing/2014/main" id="{3F1F329E-DF84-440C-EF41-4C7B64F1C52F}"/>
              </a:ext>
            </a:extLst>
          </p:cNvPr>
          <p:cNvSpPr>
            <a:spLocks noGrp="1"/>
          </p:cNvSpPr>
          <p:nvPr>
            <p:ph type="body" idx="1"/>
          </p:nvPr>
        </p:nvSpPr>
        <p:spPr>
          <a:xfrm>
            <a:off x="831201" y="3073266"/>
            <a:ext cx="22721700" cy="9110400"/>
          </a:xfrm>
        </p:spPr>
        <p:txBody>
          <a:bodyPr wrap="square" anchor="t">
            <a:normAutofit/>
          </a:bodyPr>
          <a:lstStyle/>
          <a:p>
            <a:pPr marL="114300" indent="0">
              <a:spcAft>
                <a:spcPts val="600"/>
              </a:spcAft>
              <a:buNone/>
            </a:pPr>
            <a:r>
              <a:rPr lang="en-US" dirty="0"/>
              <a:t>Top-5 most common refactoring</a:t>
            </a:r>
          </a:p>
          <a:p>
            <a:pPr marL="114300" indent="0">
              <a:spcAft>
                <a:spcPts val="600"/>
              </a:spcAft>
              <a:buNone/>
            </a:pPr>
            <a:endParaRPr lang="en-US" dirty="0"/>
          </a:p>
          <a:p>
            <a:pPr marL="114300" indent="0">
              <a:spcAft>
                <a:spcPts val="600"/>
              </a:spcAft>
              <a:buNone/>
            </a:pPr>
            <a:r>
              <a:rPr lang="en-US" dirty="0"/>
              <a:t>Improves cohesion, reduces coupling </a:t>
            </a:r>
          </a:p>
          <a:p>
            <a:pPr marL="114300" indent="0">
              <a:spcAft>
                <a:spcPts val="600"/>
              </a:spcAft>
              <a:buNone/>
            </a:pPr>
            <a:endParaRPr lang="en-US" dirty="0"/>
          </a:p>
          <a:p>
            <a:pPr marL="114300" indent="0">
              <a:spcAft>
                <a:spcPts val="600"/>
              </a:spcAft>
              <a:buNone/>
            </a:pPr>
            <a:r>
              <a:rPr lang="en-US" dirty="0"/>
              <a:t>Reduces Technical Debt and removes code smells: God Class, Feature Envy, Duplicate Code</a:t>
            </a:r>
          </a:p>
          <a:p>
            <a:pPr lvl="1" indent="0">
              <a:spcAft>
                <a:spcPts val="600"/>
              </a:spcAft>
              <a:buNone/>
            </a:pPr>
            <a:endParaRPr lang="en-US" dirty="0"/>
          </a:p>
          <a:p>
            <a:pPr marL="114300" indent="0">
              <a:spcAft>
                <a:spcPts val="600"/>
              </a:spcAft>
              <a:buNone/>
            </a:pPr>
            <a:endParaRPr lang="en-US" dirty="0"/>
          </a:p>
          <a:p>
            <a:pPr marL="114300" indent="0">
              <a:spcAft>
                <a:spcPts val="600"/>
              </a:spcAft>
              <a:buNone/>
            </a:pPr>
            <a:endParaRPr lang="en-US" dirty="0"/>
          </a:p>
          <a:p>
            <a:pPr marL="114300" indent="0">
              <a:spcAft>
                <a:spcPts val="600"/>
              </a:spcAft>
              <a:buNone/>
            </a:pPr>
            <a:endParaRPr lang="en-US" dirty="0"/>
          </a:p>
          <a:p>
            <a:pPr marL="114300" indent="0">
              <a:spcAft>
                <a:spcPts val="600"/>
              </a:spcAft>
              <a:buNone/>
            </a:pPr>
            <a:endParaRPr lang="en-US" dirty="0"/>
          </a:p>
          <a:p>
            <a:pPr>
              <a:spcAft>
                <a:spcPts val="600"/>
              </a:spcAft>
              <a:buFontTx/>
              <a:buChar char="-"/>
            </a:pPr>
            <a:endParaRPr lang="en-US" dirty="0"/>
          </a:p>
          <a:p>
            <a:pPr lvl="1" indent="0">
              <a:spcAft>
                <a:spcPts val="600"/>
              </a:spcAft>
              <a:buNone/>
            </a:pPr>
            <a:endParaRPr lang="en-US" dirty="0"/>
          </a:p>
        </p:txBody>
      </p:sp>
      <p:sp>
        <p:nvSpPr>
          <p:cNvPr id="4" name="Slide Number Placeholder 3" hidden="1">
            <a:extLst>
              <a:ext uri="{FF2B5EF4-FFF2-40B4-BE49-F238E27FC236}">
                <a16:creationId xmlns:a16="http://schemas.microsoft.com/office/drawing/2014/main" id="{2BC1917B-DA66-2A3E-CC58-B2D324E12B8F}"/>
              </a:ext>
            </a:extLst>
          </p:cNvPr>
          <p:cNvSpPr>
            <a:spLocks noGrp="1"/>
          </p:cNvSpPr>
          <p:nvPr>
            <p:ph type="sldNum" sz="quarter" idx="12"/>
          </p:nvPr>
        </p:nvSpPr>
        <p:spPr/>
        <p:txBody>
          <a:bodyPr/>
          <a:lstStyle/>
          <a:p>
            <a:pPr>
              <a:spcAft>
                <a:spcPts val="600"/>
              </a:spcAft>
            </a:pPr>
            <a:fld id="{F2668D7D-97CA-904F-9370-3C9A79C5B8F7}" type="slidenum">
              <a:rPr lang="en-US" smtClean="0"/>
              <a:pPr>
                <a:spcAft>
                  <a:spcPts val="600"/>
                </a:spcAft>
              </a:pPr>
              <a:t>2</a:t>
            </a:fld>
            <a:endParaRPr lang="en-US"/>
          </a:p>
        </p:txBody>
      </p:sp>
      <p:pic>
        <p:nvPicPr>
          <p:cNvPr id="3" name="Picture 2">
            <a:extLst>
              <a:ext uri="{FF2B5EF4-FFF2-40B4-BE49-F238E27FC236}">
                <a16:creationId xmlns:a16="http://schemas.microsoft.com/office/drawing/2014/main" id="{83220E5D-FD7E-4C73-FD07-7DD26402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3193" y="8331652"/>
            <a:ext cx="8973914" cy="53843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4419A28-EF5B-7953-51B0-A7ED00366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0979" y="8331652"/>
            <a:ext cx="8973914" cy="538434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96213788"/>
      </p:ext>
    </p:extLst>
  </p:cSld>
  <p:clrMapOvr>
    <a:masterClrMapping/>
  </p:clrMapOvr>
  <mc:AlternateContent xmlns:mc="http://schemas.openxmlformats.org/markup-compatibility/2006">
    <mc:Choice xmlns:p14="http://schemas.microsoft.com/office/powerpoint/2010/main" Requires="p14">
      <p:transition spd="slow" p14:dur="2000" advTm="79295"/>
    </mc:Choice>
    <mc:Fallback>
      <p:transition spd="slow" advTm="79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CFF29-7AE4-D69D-97CD-A27CB8675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98076-E4B0-D586-CB39-BC2ECF8830D7}"/>
              </a:ext>
            </a:extLst>
          </p:cNvPr>
          <p:cNvSpPr>
            <a:spLocks noGrp="1"/>
          </p:cNvSpPr>
          <p:nvPr>
            <p:ph type="title"/>
          </p:nvPr>
        </p:nvSpPr>
        <p:spPr/>
        <p:txBody>
          <a:bodyPr/>
          <a:lstStyle/>
          <a:p>
            <a:r>
              <a:rPr lang="en-US" dirty="0"/>
              <a:t>Evaluation, Performance, and Generalizability</a:t>
            </a:r>
          </a:p>
        </p:txBody>
      </p:sp>
      <p:sp>
        <p:nvSpPr>
          <p:cNvPr id="3" name="Content Placeholder 2">
            <a:extLst>
              <a:ext uri="{FF2B5EF4-FFF2-40B4-BE49-F238E27FC236}">
                <a16:creationId xmlns:a16="http://schemas.microsoft.com/office/drawing/2014/main" id="{F14A792A-838E-54D2-DCDF-7F0A78C1B75F}"/>
              </a:ext>
            </a:extLst>
          </p:cNvPr>
          <p:cNvSpPr>
            <a:spLocks noGrp="1"/>
          </p:cNvSpPr>
          <p:nvPr>
            <p:ph idx="1"/>
          </p:nvPr>
        </p:nvSpPr>
        <p:spPr/>
        <p:txBody>
          <a:bodyPr/>
          <a:lstStyle/>
          <a:p>
            <a:pPr marL="0" indent="0">
              <a:buNone/>
            </a:pPr>
            <a:r>
              <a:rPr lang="en-US" dirty="0">
                <a:solidFill>
                  <a:schemeClr val="bg1"/>
                </a:solidFill>
              </a:rPr>
              <a:t>In terms of the evaluation, are the reported performance gains primarily due to the novel algorithm, or could they be attributed to failures or limitations in the baseline tools used for comparison? </a:t>
            </a:r>
          </a:p>
          <a:p>
            <a:pPr marL="0" indent="0">
              <a:buNone/>
            </a:pPr>
            <a:endParaRPr lang="en-US" dirty="0">
              <a:solidFill>
                <a:schemeClr val="bg1"/>
              </a:solidFill>
            </a:endParaRPr>
          </a:p>
          <a:p>
            <a:pPr marL="0" indent="0">
              <a:buNone/>
            </a:pPr>
            <a:r>
              <a:rPr lang="en-US" dirty="0">
                <a:solidFill>
                  <a:schemeClr val="bg1"/>
                </a:solidFill>
              </a:rPr>
              <a:t>What were the main reasons developers rejected 17.2% of suggestions? </a:t>
            </a:r>
          </a:p>
          <a:p>
            <a:pPr marL="0" indent="0">
              <a:buNone/>
            </a:pPr>
            <a:endParaRPr lang="en-US" dirty="0">
              <a:solidFill>
                <a:schemeClr val="bg1"/>
              </a:solidFill>
            </a:endParaRPr>
          </a:p>
          <a:p>
            <a:pPr marL="0" indent="0">
              <a:buNone/>
            </a:pPr>
            <a:r>
              <a:rPr lang="en-US" dirty="0">
                <a:solidFill>
                  <a:schemeClr val="bg1"/>
                </a:solidFill>
              </a:rPr>
              <a:t>How does the tool's performance scale to massive codebases? </a:t>
            </a:r>
          </a:p>
          <a:p>
            <a:pPr marL="0" indent="0">
              <a:buNone/>
            </a:pPr>
            <a:endParaRPr lang="en-US" dirty="0">
              <a:solidFill>
                <a:schemeClr val="bg1"/>
              </a:solidFill>
            </a:endParaRPr>
          </a:p>
          <a:p>
            <a:pPr marL="0" indent="0">
              <a:buNone/>
            </a:pPr>
            <a:r>
              <a:rPr lang="en-US" dirty="0">
                <a:solidFill>
                  <a:schemeClr val="bg1"/>
                </a:solidFill>
              </a:rPr>
              <a:t>How would it translate to dynamic languages like Python? </a:t>
            </a:r>
          </a:p>
          <a:p>
            <a:pPr marL="0" indent="0">
              <a:buNone/>
            </a:pPr>
            <a:endParaRPr lang="en-US" dirty="0">
              <a:solidFill>
                <a:schemeClr val="bg1"/>
              </a:solidFill>
            </a:endParaRPr>
          </a:p>
          <a:p>
            <a:pPr marL="0" indent="0">
              <a:buNone/>
            </a:pPr>
            <a:r>
              <a:rPr lang="en-US" dirty="0">
                <a:solidFill>
                  <a:schemeClr val="bg1"/>
                </a:solidFill>
              </a:rPr>
              <a:t>What is the expected gain from using a domain-tuned embedding model?</a:t>
            </a: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C71765D2-33A3-057E-E5D4-CC620FAAB409}"/>
              </a:ext>
            </a:extLst>
          </p:cNvPr>
          <p:cNvSpPr>
            <a:spLocks noGrp="1"/>
          </p:cNvSpPr>
          <p:nvPr>
            <p:ph type="sldNum" sz="quarter" idx="12"/>
          </p:nvPr>
        </p:nvSpPr>
        <p:spPr/>
        <p:txBody>
          <a:bodyPr/>
          <a:lstStyle/>
          <a:p>
            <a:fld id="{F2668D7D-97CA-904F-9370-3C9A79C5B8F7}" type="slidenum">
              <a:rPr lang="en-US" smtClean="0"/>
              <a:t>20</a:t>
            </a:fld>
            <a:endParaRPr lang="en-US"/>
          </a:p>
        </p:txBody>
      </p:sp>
    </p:spTree>
    <p:extLst>
      <p:ext uri="{BB962C8B-B14F-4D97-AF65-F5344CB8AC3E}">
        <p14:creationId xmlns:p14="http://schemas.microsoft.com/office/powerpoint/2010/main" val="2387557492"/>
      </p:ext>
    </p:extLst>
  </p:cSld>
  <p:clrMapOvr>
    <a:masterClrMapping/>
  </p:clrMapOvr>
  <mc:AlternateContent xmlns:mc="http://schemas.openxmlformats.org/markup-compatibility/2006">
    <mc:Choice xmlns:p14="http://schemas.microsoft.com/office/powerpoint/2010/main" Requires="p14">
      <p:transition spd="slow" p14:dur="2000" advTm="622418"/>
    </mc:Choice>
    <mc:Fallback>
      <p:transition spd="slow" advTm="6224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52948-D27C-1A19-0AD6-2DE65516F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F6B6A-E27D-828F-9232-C7BB85FE7802}"/>
              </a:ext>
            </a:extLst>
          </p:cNvPr>
          <p:cNvSpPr>
            <a:spLocks noGrp="1"/>
          </p:cNvSpPr>
          <p:nvPr>
            <p:ph type="title"/>
          </p:nvPr>
        </p:nvSpPr>
        <p:spPr/>
        <p:txBody>
          <a:bodyPr/>
          <a:lstStyle/>
          <a:p>
            <a:r>
              <a:rPr lang="en-US" dirty="0"/>
              <a:t>Cost, Practicality, and Real-World Adoption </a:t>
            </a:r>
          </a:p>
        </p:txBody>
      </p:sp>
      <p:sp>
        <p:nvSpPr>
          <p:cNvPr id="3" name="Content Placeholder 2">
            <a:extLst>
              <a:ext uri="{FF2B5EF4-FFF2-40B4-BE49-F238E27FC236}">
                <a16:creationId xmlns:a16="http://schemas.microsoft.com/office/drawing/2014/main" id="{6175B4B9-8BB4-A7EA-71BA-97D862333B5B}"/>
              </a:ext>
            </a:extLst>
          </p:cNvPr>
          <p:cNvSpPr>
            <a:spLocks noGrp="1"/>
          </p:cNvSpPr>
          <p:nvPr>
            <p:ph idx="1"/>
          </p:nvPr>
        </p:nvSpPr>
        <p:spPr/>
        <p:txBody>
          <a:bodyPr/>
          <a:lstStyle/>
          <a:p>
            <a:pPr marL="0" indent="0">
              <a:buNone/>
            </a:pPr>
            <a:r>
              <a:rPr lang="en-US" dirty="0">
                <a:solidFill>
                  <a:schemeClr val="bg1"/>
                </a:solidFill>
              </a:rPr>
              <a:t>Considering practical adoption, what is the tool's financial viability, and how would its performance and cost change if using an open-source LLM instead of a commercial API? </a:t>
            </a:r>
          </a:p>
          <a:p>
            <a:pPr marL="0" indent="0">
              <a:buNone/>
            </a:pPr>
            <a:endParaRPr lang="en-US" dirty="0">
              <a:solidFill>
                <a:schemeClr val="bg1"/>
              </a:solidFill>
            </a:endParaRPr>
          </a:p>
          <a:p>
            <a:pPr marL="0" indent="0">
              <a:buNone/>
            </a:pPr>
            <a:r>
              <a:rPr lang="en-US" dirty="0">
                <a:solidFill>
                  <a:schemeClr val="bg1"/>
                </a:solidFill>
              </a:rPr>
              <a:t>What are the long-term integration complexities and developer privacy concerns? </a:t>
            </a:r>
          </a:p>
          <a:p>
            <a:pPr marL="0" indent="0">
              <a:buNone/>
            </a:pPr>
            <a:endParaRPr lang="en-US" dirty="0">
              <a:solidFill>
                <a:schemeClr val="bg1"/>
              </a:solidFill>
            </a:endParaRPr>
          </a:p>
          <a:p>
            <a:pPr marL="0" indent="0">
              <a:buNone/>
            </a:pPr>
            <a:r>
              <a:rPr lang="en-US" dirty="0">
                <a:solidFill>
                  <a:schemeClr val="bg1"/>
                </a:solidFill>
              </a:rPr>
              <a:t>Crucially, what are the potential implications of the LLM introducing "design hallucinations," especially when applying such a tool to safety-critical codebases? </a:t>
            </a:r>
          </a:p>
        </p:txBody>
      </p:sp>
      <p:sp>
        <p:nvSpPr>
          <p:cNvPr id="4" name="Slide Number Placeholder 3">
            <a:extLst>
              <a:ext uri="{FF2B5EF4-FFF2-40B4-BE49-F238E27FC236}">
                <a16:creationId xmlns:a16="http://schemas.microsoft.com/office/drawing/2014/main" id="{73DE77F9-2759-7B9B-6618-FD666B2DB0BE}"/>
              </a:ext>
            </a:extLst>
          </p:cNvPr>
          <p:cNvSpPr>
            <a:spLocks noGrp="1"/>
          </p:cNvSpPr>
          <p:nvPr>
            <p:ph type="sldNum" sz="quarter" idx="12"/>
          </p:nvPr>
        </p:nvSpPr>
        <p:spPr/>
        <p:txBody>
          <a:bodyPr/>
          <a:lstStyle/>
          <a:p>
            <a:fld id="{F2668D7D-97CA-904F-9370-3C9A79C5B8F7}" type="slidenum">
              <a:rPr lang="en-US" smtClean="0"/>
              <a:t>21</a:t>
            </a:fld>
            <a:endParaRPr lang="en-US"/>
          </a:p>
        </p:txBody>
      </p:sp>
    </p:spTree>
    <p:extLst>
      <p:ext uri="{BB962C8B-B14F-4D97-AF65-F5344CB8AC3E}">
        <p14:creationId xmlns:p14="http://schemas.microsoft.com/office/powerpoint/2010/main" val="923262683"/>
      </p:ext>
    </p:extLst>
  </p:cSld>
  <p:clrMapOvr>
    <a:masterClrMapping/>
  </p:clrMapOvr>
  <mc:AlternateContent xmlns:mc="http://schemas.openxmlformats.org/markup-compatibility/2006">
    <mc:Choice xmlns:p14="http://schemas.microsoft.com/office/powerpoint/2010/main" Requires="p14">
      <p:transition spd="slow" p14:dur="2000" advTm="376939"/>
    </mc:Choice>
    <mc:Fallback>
      <p:transition spd="slow" advTm="37693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1C4BF-ACD3-232A-DCD9-A3DD89492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F550A-CCDA-A409-85B0-6FC1F502E522}"/>
              </a:ext>
            </a:extLst>
          </p:cNvPr>
          <p:cNvSpPr>
            <a:spLocks noGrp="1"/>
          </p:cNvSpPr>
          <p:nvPr>
            <p:ph type="title"/>
          </p:nvPr>
        </p:nvSpPr>
        <p:spPr/>
        <p:txBody>
          <a:bodyPr/>
          <a:lstStyle/>
          <a:p>
            <a:r>
              <a:rPr lang="en-US" dirty="0"/>
              <a:t>Future Work and Potential Improvements </a:t>
            </a:r>
          </a:p>
        </p:txBody>
      </p:sp>
      <p:sp>
        <p:nvSpPr>
          <p:cNvPr id="3" name="Content Placeholder 2">
            <a:extLst>
              <a:ext uri="{FF2B5EF4-FFF2-40B4-BE49-F238E27FC236}">
                <a16:creationId xmlns:a16="http://schemas.microsoft.com/office/drawing/2014/main" id="{BDC5D99F-434F-F4C1-8EB8-01BFD63A5F42}"/>
              </a:ext>
            </a:extLst>
          </p:cNvPr>
          <p:cNvSpPr>
            <a:spLocks noGrp="1"/>
          </p:cNvSpPr>
          <p:nvPr>
            <p:ph idx="1"/>
          </p:nvPr>
        </p:nvSpPr>
        <p:spPr/>
        <p:txBody>
          <a:bodyPr/>
          <a:lstStyle/>
          <a:p>
            <a:pPr marL="0" indent="0">
              <a:buNone/>
            </a:pPr>
            <a:r>
              <a:rPr lang="en-US" dirty="0">
                <a:solidFill>
                  <a:schemeClr val="bg1"/>
                </a:solidFill>
              </a:rPr>
              <a:t>For future work, beyond improving method-level suggestions by integrating static metrics or creating a personalized memory system, can this architecture be extended to support more complex tasks? </a:t>
            </a:r>
          </a:p>
          <a:p>
            <a:pPr marL="0" indent="0">
              <a:buNone/>
            </a:pPr>
            <a:endParaRPr lang="en-US" dirty="0">
              <a:solidFill>
                <a:schemeClr val="bg1"/>
              </a:solidFill>
            </a:endParaRPr>
          </a:p>
          <a:p>
            <a:pPr marL="0" indent="0">
              <a:buNone/>
            </a:pPr>
            <a:r>
              <a:rPr lang="en-US" dirty="0">
                <a:solidFill>
                  <a:schemeClr val="bg1"/>
                </a:solidFill>
              </a:rPr>
              <a:t>For instance, could it facilitate large-scale architectural </a:t>
            </a:r>
            <a:r>
              <a:rPr lang="en-US" dirty="0" err="1">
                <a:solidFill>
                  <a:schemeClr val="bg1"/>
                </a:solidFill>
              </a:rPr>
              <a:t>refactorings</a:t>
            </a:r>
            <a:r>
              <a:rPr lang="en-US" dirty="0">
                <a:solidFill>
                  <a:schemeClr val="bg1"/>
                </a:solidFill>
              </a:rPr>
              <a:t> or even serve as a tool for collaborative design sessions among multiple developers?</a:t>
            </a:r>
          </a:p>
        </p:txBody>
      </p:sp>
      <p:sp>
        <p:nvSpPr>
          <p:cNvPr id="4" name="Slide Number Placeholder 3">
            <a:extLst>
              <a:ext uri="{FF2B5EF4-FFF2-40B4-BE49-F238E27FC236}">
                <a16:creationId xmlns:a16="http://schemas.microsoft.com/office/drawing/2014/main" id="{F78C173C-7750-C802-0145-F41FF398BBAF}"/>
              </a:ext>
            </a:extLst>
          </p:cNvPr>
          <p:cNvSpPr>
            <a:spLocks noGrp="1"/>
          </p:cNvSpPr>
          <p:nvPr>
            <p:ph type="sldNum" sz="quarter" idx="12"/>
          </p:nvPr>
        </p:nvSpPr>
        <p:spPr/>
        <p:txBody>
          <a:bodyPr/>
          <a:lstStyle/>
          <a:p>
            <a:fld id="{F2668D7D-97CA-904F-9370-3C9A79C5B8F7}" type="slidenum">
              <a:rPr lang="en-US" smtClean="0"/>
              <a:t>22</a:t>
            </a:fld>
            <a:endParaRPr lang="en-US"/>
          </a:p>
        </p:txBody>
      </p:sp>
    </p:spTree>
    <p:extLst>
      <p:ext uri="{BB962C8B-B14F-4D97-AF65-F5344CB8AC3E}">
        <p14:creationId xmlns:p14="http://schemas.microsoft.com/office/powerpoint/2010/main" val="376427473"/>
      </p:ext>
    </p:extLst>
  </p:cSld>
  <p:clrMapOvr>
    <a:masterClrMapping/>
  </p:clrMapOvr>
  <mc:AlternateContent xmlns:mc="http://schemas.openxmlformats.org/markup-compatibility/2006">
    <mc:Choice xmlns:p14="http://schemas.microsoft.com/office/powerpoint/2010/main" Requires="p14">
      <p:transition spd="slow" p14:dur="2000" advTm="516071"/>
    </mc:Choice>
    <mc:Fallback>
      <p:transition spd="slow" advTm="51607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3A121-4B19-BABC-1BEB-9B3920D63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43D11-C754-6717-FD34-38469446C5C2}"/>
              </a:ext>
            </a:extLst>
          </p:cNvPr>
          <p:cNvSpPr>
            <a:spLocks noGrp="1"/>
          </p:cNvSpPr>
          <p:nvPr>
            <p:ph type="title"/>
          </p:nvPr>
        </p:nvSpPr>
        <p:spPr/>
        <p:txBody>
          <a:bodyPr/>
          <a:lstStyle/>
          <a:p>
            <a:r>
              <a:rPr lang="en-US" dirty="0"/>
              <a:t>Research and Development Process</a:t>
            </a:r>
            <a:br>
              <a:rPr lang="en-US" dirty="0"/>
            </a:br>
            <a:r>
              <a:rPr lang="en-US" dirty="0"/>
              <a:t> </a:t>
            </a:r>
          </a:p>
        </p:txBody>
      </p:sp>
      <p:sp>
        <p:nvSpPr>
          <p:cNvPr id="3" name="Content Placeholder 2">
            <a:extLst>
              <a:ext uri="{FF2B5EF4-FFF2-40B4-BE49-F238E27FC236}">
                <a16:creationId xmlns:a16="http://schemas.microsoft.com/office/drawing/2014/main" id="{CFD709C6-1D6E-84F2-0EDB-4DCEE62DA64A}"/>
              </a:ext>
            </a:extLst>
          </p:cNvPr>
          <p:cNvSpPr>
            <a:spLocks noGrp="1"/>
          </p:cNvSpPr>
          <p:nvPr>
            <p:ph idx="1"/>
          </p:nvPr>
        </p:nvSpPr>
        <p:spPr/>
        <p:txBody>
          <a:bodyPr/>
          <a:lstStyle/>
          <a:p>
            <a:pPr marL="0" indent="0">
              <a:buNone/>
            </a:pPr>
            <a:r>
              <a:rPr lang="en-US" dirty="0">
                <a:solidFill>
                  <a:schemeClr val="bg1"/>
                </a:solidFill>
              </a:rPr>
              <a:t>Could you share insights into the development process itself? Was the plugin built from scratch or did it reuse components from EM-assist? </a:t>
            </a:r>
          </a:p>
          <a:p>
            <a:pPr marL="0" indent="0">
              <a:buNone/>
            </a:pPr>
            <a:endParaRPr lang="en-US" dirty="0">
              <a:solidFill>
                <a:schemeClr val="bg1"/>
              </a:solidFill>
            </a:endParaRPr>
          </a:p>
          <a:p>
            <a:pPr marL="0" indent="0">
              <a:buNone/>
            </a:pPr>
            <a:r>
              <a:rPr lang="en-US" dirty="0">
                <a:solidFill>
                  <a:schemeClr val="bg1"/>
                </a:solidFill>
              </a:rPr>
              <a:t>And how did you manage the balance between development and user testing under a tight conference deadline?</a:t>
            </a:r>
          </a:p>
          <a:p>
            <a:pPr marL="0" indent="0">
              <a:buNone/>
            </a:pPr>
            <a:endParaRPr lang="en-US" dirty="0">
              <a:solidFill>
                <a:schemeClr val="bg1"/>
              </a:solidFill>
            </a:endParaRPr>
          </a:p>
        </p:txBody>
      </p:sp>
      <p:sp>
        <p:nvSpPr>
          <p:cNvPr id="4" name="Slide Number Placeholder 3">
            <a:extLst>
              <a:ext uri="{FF2B5EF4-FFF2-40B4-BE49-F238E27FC236}">
                <a16:creationId xmlns:a16="http://schemas.microsoft.com/office/drawing/2014/main" id="{E09D3852-A0B9-E6CD-C574-CE1926523DB1}"/>
              </a:ext>
            </a:extLst>
          </p:cNvPr>
          <p:cNvSpPr>
            <a:spLocks noGrp="1"/>
          </p:cNvSpPr>
          <p:nvPr>
            <p:ph type="sldNum" sz="quarter" idx="12"/>
          </p:nvPr>
        </p:nvSpPr>
        <p:spPr/>
        <p:txBody>
          <a:bodyPr/>
          <a:lstStyle/>
          <a:p>
            <a:fld id="{F2668D7D-97CA-904F-9370-3C9A79C5B8F7}" type="slidenum">
              <a:rPr lang="en-US" smtClean="0"/>
              <a:t>23</a:t>
            </a:fld>
            <a:endParaRPr lang="en-US"/>
          </a:p>
        </p:txBody>
      </p:sp>
    </p:spTree>
    <p:extLst>
      <p:ext uri="{BB962C8B-B14F-4D97-AF65-F5344CB8AC3E}">
        <p14:creationId xmlns:p14="http://schemas.microsoft.com/office/powerpoint/2010/main" val="2144864106"/>
      </p:ext>
    </p:extLst>
  </p:cSld>
  <p:clrMapOvr>
    <a:masterClrMapping/>
  </p:clrMapOvr>
  <mc:AlternateContent xmlns:mc="http://schemas.openxmlformats.org/markup-compatibility/2006">
    <mc:Choice xmlns:p14="http://schemas.microsoft.com/office/powerpoint/2010/main" Requires="p14">
      <p:transition spd="slow" p14:dur="2000" advTm="204197"/>
    </mc:Choice>
    <mc:Fallback>
      <p:transition spd="slow" advTm="20419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EF51D-7F29-CF6E-6200-4DC99618A4CE}"/>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86215FBD-7C9B-A797-D028-5D408E8D8859}"/>
              </a:ext>
            </a:extLst>
          </p:cNvPr>
          <p:cNvSpPr/>
          <p:nvPr/>
        </p:nvSpPr>
        <p:spPr>
          <a:xfrm>
            <a:off x="-358588" y="2832848"/>
            <a:ext cx="25495624" cy="116899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 name="Title 1">
            <a:extLst>
              <a:ext uri="{FF2B5EF4-FFF2-40B4-BE49-F238E27FC236}">
                <a16:creationId xmlns:a16="http://schemas.microsoft.com/office/drawing/2014/main" id="{4E2D7E98-7389-CDC3-C607-2CEC895CB4DC}"/>
              </a:ext>
            </a:extLst>
          </p:cNvPr>
          <p:cNvSpPr>
            <a:spLocks noGrp="1"/>
          </p:cNvSpPr>
          <p:nvPr>
            <p:ph type="title"/>
          </p:nvPr>
        </p:nvSpPr>
        <p:spPr>
          <a:xfrm>
            <a:off x="965700" y="-268916"/>
            <a:ext cx="22452600" cy="2827500"/>
          </a:xfrm>
        </p:spPr>
        <p:txBody>
          <a:bodyPr/>
          <a:lstStyle/>
          <a:p>
            <a:r>
              <a:rPr lang="en-US" dirty="0"/>
              <a:t>Workflow</a:t>
            </a:r>
          </a:p>
        </p:txBody>
      </p:sp>
      <p:pic>
        <p:nvPicPr>
          <p:cNvPr id="7" name="Picture 6">
            <a:extLst>
              <a:ext uri="{FF2B5EF4-FFF2-40B4-BE49-F238E27FC236}">
                <a16:creationId xmlns:a16="http://schemas.microsoft.com/office/drawing/2014/main" id="{30B0F032-B405-4CB5-1FE1-7A2E7A0FF92C}"/>
              </a:ext>
            </a:extLst>
          </p:cNvPr>
          <p:cNvPicPr>
            <a:picLocks noChangeAspect="1"/>
          </p:cNvPicPr>
          <p:nvPr/>
        </p:nvPicPr>
        <p:blipFill>
          <a:blip r:embed="rId3"/>
          <a:stretch>
            <a:fillRect/>
          </a:stretch>
        </p:blipFill>
        <p:spPr>
          <a:xfrm>
            <a:off x="372900" y="3381377"/>
            <a:ext cx="23638200" cy="8031842"/>
          </a:xfrm>
          <a:prstGeom prst="rect">
            <a:avLst/>
          </a:prstGeom>
        </p:spPr>
      </p:pic>
      <p:sp>
        <p:nvSpPr>
          <p:cNvPr id="3" name="Slide Number Placeholder 2">
            <a:extLst>
              <a:ext uri="{FF2B5EF4-FFF2-40B4-BE49-F238E27FC236}">
                <a16:creationId xmlns:a16="http://schemas.microsoft.com/office/drawing/2014/main" id="{55530000-2784-B36B-CED3-7CBDE76A8095}"/>
              </a:ext>
            </a:extLst>
          </p:cNvPr>
          <p:cNvSpPr>
            <a:spLocks noGrp="1"/>
          </p:cNvSpPr>
          <p:nvPr>
            <p:ph type="sldNum" sz="quarter" idx="12"/>
          </p:nvPr>
        </p:nvSpPr>
        <p:spPr/>
        <p:txBody>
          <a:bodyPr/>
          <a:lstStyle/>
          <a:p>
            <a:fld id="{F2668D7D-97CA-904F-9370-3C9A79C5B8F7}" type="slidenum">
              <a:rPr lang="en-US" smtClean="0"/>
              <a:t>24</a:t>
            </a:fld>
            <a:endParaRPr lang="en-US"/>
          </a:p>
        </p:txBody>
      </p:sp>
    </p:spTree>
    <p:extLst>
      <p:ext uri="{BB962C8B-B14F-4D97-AF65-F5344CB8AC3E}">
        <p14:creationId xmlns:p14="http://schemas.microsoft.com/office/powerpoint/2010/main" val="2506142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2D22-5AB1-7A42-F316-9EC751E88E8A}"/>
              </a:ext>
            </a:extLst>
          </p:cNvPr>
          <p:cNvSpPr>
            <a:spLocks noGrp="1"/>
          </p:cNvSpPr>
          <p:nvPr>
            <p:ph type="title"/>
          </p:nvPr>
        </p:nvSpPr>
        <p:spPr/>
        <p:txBody>
          <a:bodyPr>
            <a:normAutofit fontScale="90000"/>
          </a:bodyPr>
          <a:lstStyle/>
          <a:p>
            <a:r>
              <a:rPr lang="en-US"/>
              <a:t>RQ1: How effective are LLMs at suggesting opportunities for MM refactoring? </a:t>
            </a:r>
          </a:p>
        </p:txBody>
      </p:sp>
      <p:pic>
        <p:nvPicPr>
          <p:cNvPr id="6" name="Content Placeholder 5" descr="A table with numbers and symbols&#10;&#10;AI-generated content may be incorrect.">
            <a:extLst>
              <a:ext uri="{FF2B5EF4-FFF2-40B4-BE49-F238E27FC236}">
                <a16:creationId xmlns:a16="http://schemas.microsoft.com/office/drawing/2014/main" id="{25C7866E-8E28-D04B-9C70-0A542270EC32}"/>
              </a:ext>
            </a:extLst>
          </p:cNvPr>
          <p:cNvPicPr>
            <a:picLocks noGrp="1" noChangeAspect="1"/>
          </p:cNvPicPr>
          <p:nvPr>
            <p:ph idx="1"/>
          </p:nvPr>
        </p:nvPicPr>
        <p:blipFill>
          <a:blip r:embed="rId2"/>
          <a:stretch>
            <a:fillRect/>
          </a:stretch>
        </p:blipFill>
        <p:spPr>
          <a:xfrm>
            <a:off x="4440238" y="5097287"/>
            <a:ext cx="15503524" cy="4336998"/>
          </a:xfrm>
        </p:spPr>
      </p:pic>
      <p:sp>
        <p:nvSpPr>
          <p:cNvPr id="4" name="Slide Number Placeholder 3">
            <a:extLst>
              <a:ext uri="{FF2B5EF4-FFF2-40B4-BE49-F238E27FC236}">
                <a16:creationId xmlns:a16="http://schemas.microsoft.com/office/drawing/2014/main" id="{43EFA2D8-6C85-A969-68C4-3EAB7ADE2306}"/>
              </a:ext>
            </a:extLst>
          </p:cNvPr>
          <p:cNvSpPr>
            <a:spLocks noGrp="1"/>
          </p:cNvSpPr>
          <p:nvPr>
            <p:ph type="sldNum" sz="quarter" idx="12"/>
          </p:nvPr>
        </p:nvSpPr>
        <p:spPr/>
        <p:txBody>
          <a:bodyPr/>
          <a:lstStyle/>
          <a:p>
            <a:fld id="{F2668D7D-97CA-904F-9370-3C9A79C5B8F7}" type="slidenum">
              <a:rPr lang="en-US" smtClean="0"/>
              <a:t>25</a:t>
            </a:fld>
            <a:endParaRPr lang="en-US"/>
          </a:p>
        </p:txBody>
      </p:sp>
      <p:sp>
        <p:nvSpPr>
          <p:cNvPr id="8" name="TextBox 7">
            <a:extLst>
              <a:ext uri="{FF2B5EF4-FFF2-40B4-BE49-F238E27FC236}">
                <a16:creationId xmlns:a16="http://schemas.microsoft.com/office/drawing/2014/main" id="{8061555C-29F8-C8FC-D8CB-1228B11E7CB6}"/>
              </a:ext>
            </a:extLst>
          </p:cNvPr>
          <p:cNvSpPr txBox="1"/>
          <p:nvPr/>
        </p:nvSpPr>
        <p:spPr>
          <a:xfrm>
            <a:off x="4440238" y="9641204"/>
            <a:ext cx="7284366" cy="523220"/>
          </a:xfrm>
          <a:prstGeom prst="rect">
            <a:avLst/>
          </a:prstGeom>
          <a:noFill/>
        </p:spPr>
        <p:txBody>
          <a:bodyPr wrap="none" rtlCol="0">
            <a:spAutoFit/>
          </a:bodyPr>
          <a:lstStyle/>
          <a:p>
            <a:r>
              <a:rPr lang="en-US" sz="2800"/>
              <a:t>80% of LLM’s suggestions are hallucinations</a:t>
            </a:r>
          </a:p>
        </p:txBody>
      </p:sp>
    </p:spTree>
    <p:extLst>
      <p:ext uri="{BB962C8B-B14F-4D97-AF65-F5344CB8AC3E}">
        <p14:creationId xmlns:p14="http://schemas.microsoft.com/office/powerpoint/2010/main" val="419277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786F43E-4FE2-A376-A1C1-20DBD45E159B}"/>
              </a:ext>
            </a:extLst>
          </p:cNvPr>
          <p:cNvSpPr txBox="1"/>
          <p:nvPr/>
        </p:nvSpPr>
        <p:spPr>
          <a:xfrm>
            <a:off x="2532185" y="5099538"/>
            <a:ext cx="184731" cy="523220"/>
          </a:xfrm>
          <a:prstGeom prst="rect">
            <a:avLst/>
          </a:prstGeom>
          <a:noFill/>
        </p:spPr>
        <p:txBody>
          <a:bodyPr wrap="none" rtlCol="0">
            <a:spAutoFit/>
          </a:bodyPr>
          <a:lstStyle/>
          <a:p>
            <a:endParaRPr lang="en-US" sz="2800"/>
          </a:p>
        </p:txBody>
      </p:sp>
      <p:pic>
        <p:nvPicPr>
          <p:cNvPr id="16" name="Picture 15" descr="A screen shot of a computer code&#10;&#10;Description automatically generated">
            <a:extLst>
              <a:ext uri="{FF2B5EF4-FFF2-40B4-BE49-F238E27FC236}">
                <a16:creationId xmlns:a16="http://schemas.microsoft.com/office/drawing/2014/main" id="{E3141B8C-CD43-388B-8EB6-DF352B51D880}"/>
              </a:ext>
            </a:extLst>
          </p:cNvPr>
          <p:cNvPicPr>
            <a:picLocks noChangeAspect="1"/>
          </p:cNvPicPr>
          <p:nvPr/>
        </p:nvPicPr>
        <p:blipFill>
          <a:blip r:embed="rId3"/>
          <a:stretch>
            <a:fillRect/>
          </a:stretch>
        </p:blipFill>
        <p:spPr>
          <a:xfrm>
            <a:off x="0" y="5622758"/>
            <a:ext cx="14993816" cy="7117064"/>
          </a:xfrm>
          <a:prstGeom prst="rect">
            <a:avLst/>
          </a:prstGeom>
        </p:spPr>
      </p:pic>
      <p:sp>
        <p:nvSpPr>
          <p:cNvPr id="21" name="Slide Number Placeholder 20">
            <a:extLst>
              <a:ext uri="{FF2B5EF4-FFF2-40B4-BE49-F238E27FC236}">
                <a16:creationId xmlns:a16="http://schemas.microsoft.com/office/drawing/2014/main" id="{85218047-AEC6-C8EE-CAA8-4496820CECAC}"/>
              </a:ext>
            </a:extLst>
          </p:cNvPr>
          <p:cNvSpPr>
            <a:spLocks noGrp="1"/>
          </p:cNvSpPr>
          <p:nvPr>
            <p:ph type="sldNum" sz="quarter" idx="12"/>
          </p:nvPr>
        </p:nvSpPr>
        <p:spPr/>
        <p:txBody>
          <a:bodyPr/>
          <a:lstStyle/>
          <a:p>
            <a:fld id="{F2668D7D-97CA-904F-9370-3C9A79C5B8F7}" type="slidenum">
              <a:rPr lang="en-US" smtClean="0"/>
              <a:t>3</a:t>
            </a:fld>
            <a:endParaRPr lang="en-US"/>
          </a:p>
        </p:txBody>
      </p:sp>
      <p:sp>
        <p:nvSpPr>
          <p:cNvPr id="5" name="Google Shape;83;p16">
            <a:extLst>
              <a:ext uri="{FF2B5EF4-FFF2-40B4-BE49-F238E27FC236}">
                <a16:creationId xmlns:a16="http://schemas.microsoft.com/office/drawing/2014/main" id="{A035B4D3-EFC3-76B9-D925-F5B8D78AEAAB}"/>
              </a:ext>
            </a:extLst>
          </p:cNvPr>
          <p:cNvSpPr txBox="1">
            <a:spLocks noGrp="1"/>
          </p:cNvSpPr>
          <p:nvPr>
            <p:ph type="title"/>
          </p:nvPr>
        </p:nvSpPr>
        <p:spPr>
          <a:xfrm>
            <a:off x="831200" y="1186734"/>
            <a:ext cx="22721600" cy="1527200"/>
          </a:xfrm>
          <a:prstGeom prst="rect">
            <a:avLst/>
          </a:prstGeom>
        </p:spPr>
        <p:txBody>
          <a:bodyPr spcFirstLastPara="1" vert="horz" wrap="square" lIns="243800" tIns="243800" rIns="243800" bIns="243800" rtlCol="0" anchor="t" anchorCtr="0">
            <a:normAutofit fontScale="90000"/>
          </a:bodyPr>
          <a:lstStyle/>
          <a:p>
            <a:r>
              <a:rPr lang="en" dirty="0" err="1"/>
              <a:t>MoveMethod</a:t>
            </a:r>
            <a:r>
              <a:rPr lang="en" dirty="0"/>
              <a:t> Refactoring to the Rescue</a:t>
            </a:r>
            <a:endParaRPr dirty="0"/>
          </a:p>
        </p:txBody>
      </p:sp>
      <p:sp>
        <p:nvSpPr>
          <p:cNvPr id="10" name="TextBox 9">
            <a:extLst>
              <a:ext uri="{FF2B5EF4-FFF2-40B4-BE49-F238E27FC236}">
                <a16:creationId xmlns:a16="http://schemas.microsoft.com/office/drawing/2014/main" id="{C6B3A13D-EB4F-C94C-0640-D6B2C748F836}"/>
              </a:ext>
            </a:extLst>
          </p:cNvPr>
          <p:cNvSpPr txBox="1"/>
          <p:nvPr/>
        </p:nvSpPr>
        <p:spPr>
          <a:xfrm>
            <a:off x="13360434" y="12700337"/>
            <a:ext cx="7326044" cy="1015663"/>
          </a:xfrm>
          <a:prstGeom prst="rect">
            <a:avLst/>
          </a:prstGeom>
          <a:noFill/>
        </p:spPr>
        <p:txBody>
          <a:bodyPr wrap="none" rtlCol="0">
            <a:spAutoFit/>
          </a:bodyPr>
          <a:lstStyle/>
          <a:p>
            <a:r>
              <a:rPr lang="en-US" sz="6000" dirty="0">
                <a:solidFill>
                  <a:schemeClr val="bg1"/>
                </a:solidFill>
              </a:rPr>
              <a:t>Move to Phone class</a:t>
            </a:r>
          </a:p>
        </p:txBody>
      </p:sp>
    </p:spTree>
    <p:extLst>
      <p:ext uri="{BB962C8B-B14F-4D97-AF65-F5344CB8AC3E}">
        <p14:creationId xmlns:p14="http://schemas.microsoft.com/office/powerpoint/2010/main" val="3824493631"/>
      </p:ext>
    </p:extLst>
  </p:cSld>
  <p:clrMapOvr>
    <a:masterClrMapping/>
  </p:clrMapOvr>
  <mc:AlternateContent xmlns:mc="http://schemas.openxmlformats.org/markup-compatibility/2006">
    <mc:Choice xmlns:p14="http://schemas.microsoft.com/office/powerpoint/2010/main" Requires="p14">
      <p:transition spd="slow" p14:dur="2000" advTm="69518"/>
    </mc:Choice>
    <mc:Fallback>
      <p:transition spd="slow" advTm="6951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84;p16">
            <a:extLst>
              <a:ext uri="{FF2B5EF4-FFF2-40B4-BE49-F238E27FC236}">
                <a16:creationId xmlns:a16="http://schemas.microsoft.com/office/drawing/2014/main" id="{20962C99-1AA1-C603-5975-C7B5818BB2DB}"/>
              </a:ext>
            </a:extLst>
          </p:cNvPr>
          <p:cNvSpPr txBox="1">
            <a:spLocks/>
          </p:cNvSpPr>
          <p:nvPr/>
        </p:nvSpPr>
        <p:spPr>
          <a:xfrm>
            <a:off x="628003" y="5559398"/>
            <a:ext cx="9214542" cy="1872304"/>
          </a:xfrm>
          <a:prstGeom prst="rect">
            <a:avLst/>
          </a:prstGeom>
          <a:noFill/>
          <a:ln>
            <a:noFill/>
          </a:ln>
        </p:spPr>
        <p:txBody>
          <a:bodyPr spcFirstLastPara="1" wrap="square" lIns="243800" tIns="243800" rIns="243800" bIns="2438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0">
              <a:spcBef>
                <a:spcPts val="3200"/>
              </a:spcBef>
              <a:buNone/>
            </a:pPr>
            <a:r>
              <a:rPr lang="en-US" sz="4800" dirty="0">
                <a:solidFill>
                  <a:schemeClr val="bg1"/>
                </a:solidFill>
              </a:rPr>
              <a:t>     Semi-automated process</a:t>
            </a:r>
          </a:p>
        </p:txBody>
      </p:sp>
      <p:sp>
        <p:nvSpPr>
          <p:cNvPr id="4" name="Google Shape;84;p16">
            <a:extLst>
              <a:ext uri="{FF2B5EF4-FFF2-40B4-BE49-F238E27FC236}">
                <a16:creationId xmlns:a16="http://schemas.microsoft.com/office/drawing/2014/main" id="{1C21A3B6-D51F-4572-1708-12F7D8A43452}"/>
              </a:ext>
            </a:extLst>
          </p:cNvPr>
          <p:cNvSpPr txBox="1">
            <a:spLocks/>
          </p:cNvSpPr>
          <p:nvPr/>
        </p:nvSpPr>
        <p:spPr>
          <a:xfrm>
            <a:off x="628000" y="7051448"/>
            <a:ext cx="10591200" cy="1872304"/>
          </a:xfrm>
          <a:prstGeom prst="rect">
            <a:avLst/>
          </a:prstGeom>
          <a:noFill/>
          <a:ln>
            <a:noFill/>
          </a:ln>
        </p:spPr>
        <p:txBody>
          <a:bodyPr spcFirstLastPara="1" wrap="square" lIns="243800" tIns="243800" rIns="243800" bIns="2438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219170" indent="0">
              <a:spcBef>
                <a:spcPts val="3200"/>
              </a:spcBef>
              <a:spcAft>
                <a:spcPts val="3200"/>
              </a:spcAft>
              <a:buNone/>
            </a:pPr>
            <a:r>
              <a:rPr lang="en-US" sz="4800" dirty="0">
                <a:solidFill>
                  <a:schemeClr val="bg1"/>
                </a:solidFill>
              </a:rPr>
              <a:t>No automatic recommendations</a:t>
            </a:r>
          </a:p>
        </p:txBody>
      </p:sp>
      <p:sp>
        <p:nvSpPr>
          <p:cNvPr id="83" name="Google Shape;83;p16"/>
          <p:cNvSpPr txBox="1">
            <a:spLocks noGrp="1"/>
          </p:cNvSpPr>
          <p:nvPr>
            <p:ph type="title"/>
          </p:nvPr>
        </p:nvSpPr>
        <p:spPr>
          <a:xfrm>
            <a:off x="831200" y="1186734"/>
            <a:ext cx="22721600" cy="1527200"/>
          </a:xfrm>
          <a:prstGeom prst="rect">
            <a:avLst/>
          </a:prstGeom>
        </p:spPr>
        <p:txBody>
          <a:bodyPr spcFirstLastPara="1" vert="horz" wrap="square" lIns="243800" tIns="243800" rIns="243800" bIns="243800" rtlCol="0" anchor="t" anchorCtr="0">
            <a:normAutofit fontScale="90000"/>
          </a:bodyPr>
          <a:lstStyle/>
          <a:p>
            <a:r>
              <a:rPr lang="en" dirty="0"/>
              <a:t>Current Move Method Workflow in IntelliJ</a:t>
            </a:r>
            <a:endParaRPr dirty="0"/>
          </a:p>
        </p:txBody>
      </p:sp>
      <p:sp>
        <p:nvSpPr>
          <p:cNvPr id="84" name="Google Shape;84;p16"/>
          <p:cNvSpPr txBox="1">
            <a:spLocks noGrp="1"/>
          </p:cNvSpPr>
          <p:nvPr>
            <p:ph type="body" idx="1"/>
          </p:nvPr>
        </p:nvSpPr>
        <p:spPr>
          <a:xfrm>
            <a:off x="1600800" y="3900153"/>
            <a:ext cx="10591200" cy="1937466"/>
          </a:xfrm>
          <a:prstGeom prst="rect">
            <a:avLst/>
          </a:prstGeom>
        </p:spPr>
        <p:txBody>
          <a:bodyPr spcFirstLastPara="1" vert="horz" wrap="square" lIns="243800" tIns="243800" rIns="243800" bIns="243800" rtlCol="0" anchor="t" anchorCtr="0">
            <a:normAutofit/>
          </a:bodyPr>
          <a:lstStyle/>
          <a:p>
            <a:pPr indent="0">
              <a:buNone/>
            </a:pPr>
            <a:r>
              <a:rPr lang="en" dirty="0"/>
              <a:t>JetBrains’ IntelliJ IDEA has Move Method capabilities</a:t>
            </a:r>
            <a:endParaRPr dirty="0"/>
          </a:p>
        </p:txBody>
      </p:sp>
      <p:pic>
        <p:nvPicPr>
          <p:cNvPr id="85" name="Google Shape;85;p16"/>
          <p:cNvPicPr preferRelativeResize="0"/>
          <p:nvPr/>
        </p:nvPicPr>
        <p:blipFill>
          <a:blip r:embed="rId6">
            <a:alphaModFix/>
          </a:blip>
          <a:stretch>
            <a:fillRect/>
          </a:stretch>
        </p:blipFill>
        <p:spPr>
          <a:xfrm>
            <a:off x="628003" y="4138835"/>
            <a:ext cx="927058" cy="930370"/>
          </a:xfrm>
          <a:prstGeom prst="rect">
            <a:avLst/>
          </a:prstGeom>
          <a:noFill/>
          <a:ln>
            <a:noFill/>
          </a:ln>
        </p:spPr>
      </p:pic>
      <p:pic>
        <p:nvPicPr>
          <p:cNvPr id="86" name="Google Shape;86;p16"/>
          <p:cNvPicPr preferRelativeResize="0"/>
          <p:nvPr/>
        </p:nvPicPr>
        <p:blipFill>
          <a:blip r:embed="rId7">
            <a:alphaModFix/>
          </a:blip>
          <a:stretch>
            <a:fillRect/>
          </a:stretch>
        </p:blipFill>
        <p:spPr>
          <a:xfrm>
            <a:off x="628011" y="6162443"/>
            <a:ext cx="927058" cy="930354"/>
          </a:xfrm>
          <a:prstGeom prst="rect">
            <a:avLst/>
          </a:prstGeom>
          <a:noFill/>
          <a:ln>
            <a:noFill/>
          </a:ln>
        </p:spPr>
      </p:pic>
      <p:pic>
        <p:nvPicPr>
          <p:cNvPr id="87" name="Google Shape;87;p16"/>
          <p:cNvPicPr preferRelativeResize="0"/>
          <p:nvPr/>
        </p:nvPicPr>
        <p:blipFill>
          <a:blip r:embed="rId7">
            <a:alphaModFix/>
          </a:blip>
          <a:stretch>
            <a:fillRect/>
          </a:stretch>
        </p:blipFill>
        <p:spPr>
          <a:xfrm>
            <a:off x="628011" y="7756449"/>
            <a:ext cx="927058" cy="930354"/>
          </a:xfrm>
          <a:prstGeom prst="rect">
            <a:avLst/>
          </a:prstGeom>
          <a:noFill/>
          <a:ln>
            <a:noFill/>
          </a:ln>
        </p:spPr>
      </p:pic>
      <p:sp>
        <p:nvSpPr>
          <p:cNvPr id="2" name="Slide Number Placeholder 1">
            <a:extLst>
              <a:ext uri="{FF2B5EF4-FFF2-40B4-BE49-F238E27FC236}">
                <a16:creationId xmlns:a16="http://schemas.microsoft.com/office/drawing/2014/main" id="{94340B59-A006-2B28-4186-ECA2146368D4}"/>
              </a:ext>
            </a:extLst>
          </p:cNvPr>
          <p:cNvSpPr>
            <a:spLocks noGrp="1"/>
          </p:cNvSpPr>
          <p:nvPr>
            <p:ph type="sldNum" idx="12"/>
          </p:nvPr>
        </p:nvSpPr>
        <p:spPr/>
        <p:txBody>
          <a:bodyPr/>
          <a:lstStyle/>
          <a:p>
            <a:fld id="{00000000-1234-1234-1234-123412341234}" type="slidenum">
              <a:rPr lang="en" smtClean="0"/>
              <a:pPr/>
              <a:t>4</a:t>
            </a:fld>
            <a:endParaRPr lang="en"/>
          </a:p>
        </p:txBody>
      </p:sp>
      <p:pic>
        <p:nvPicPr>
          <p:cNvPr id="5" name="move_method_ide">
            <a:hlinkClick r:id="" action="ppaction://media"/>
            <a:extLst>
              <a:ext uri="{FF2B5EF4-FFF2-40B4-BE49-F238E27FC236}">
                <a16:creationId xmlns:a16="http://schemas.microsoft.com/office/drawing/2014/main" id="{B030C51C-4D46-D944-1CCF-8E49B761610C}"/>
              </a:ext>
            </a:extLst>
          </p:cNvPr>
          <p:cNvPicPr>
            <a:picLocks noChangeAspect="1"/>
          </p:cNvPicPr>
          <p:nvPr>
            <a:videoFile r:link="rId3"/>
            <p:extLst>
              <p:ext uri="{DAA4B4D4-6D71-4841-9C94-3DE7FCFB9230}">
                <p14:media xmlns:p14="http://schemas.microsoft.com/office/powerpoint/2010/main" r:embed="rId2"/>
              </p:ext>
            </p:extLst>
          </p:nvPr>
        </p:nvPicPr>
        <p:blipFill>
          <a:blip r:embed="rId8"/>
          <a:srcRect l="25529" t="4038"/>
          <a:stretch>
            <a:fillRect/>
          </a:stretch>
        </p:blipFill>
        <p:spPr>
          <a:xfrm>
            <a:off x="12573622" y="3239617"/>
            <a:ext cx="10591200" cy="838417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196"/>
    </mc:Choice>
    <mc:Fallback>
      <p:transition spd="slow" advTm="381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02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5"/>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5"/>
                                        </p:tgtEl>
                                      </p:cBhvr>
                                    </p:cmd>
                                  </p:childTnLst>
                                </p:cTn>
                              </p:par>
                            </p:childTnLst>
                          </p:cTn>
                        </p:par>
                      </p:childTnLst>
                    </p:cTn>
                  </p:par>
                </p:childTnLst>
              </p:cTn>
              <p:nextCondLst>
                <p:cond evt="onClick" delay="0">
                  <p:tgtEl>
                    <p:spTgt spid="5"/>
                  </p:tgtEl>
                </p:cond>
              </p:nextCondLst>
            </p:seq>
            <p:video>
              <p:cMediaNode vol="80000">
                <p:cTn id="30" fill="hold" display="0">
                  <p:stCondLst>
                    <p:cond delay="indefinite"/>
                  </p:stCondLst>
                </p:cTn>
                <p:tgtEl>
                  <p:spTgt spid="5"/>
                </p:tgtEl>
              </p:cMediaNode>
            </p:video>
          </p:childTnLst>
        </p:cTn>
      </p:par>
    </p:tnLst>
    <p:bldLst>
      <p:bldP spid="3" grpId="0"/>
      <p:bldP spid="4" grpId="0"/>
      <p:bldP spid="84" grpId="0" build="p"/>
    </p:bldLst>
  </p:timing>
  <p:extLst>
    <p:ext uri="{E180D4A7-C9FB-4DFB-919C-405C955672EB}">
      <p14:showEvtLst xmlns:p14="http://schemas.microsoft.com/office/powerpoint/2010/main">
        <p14:playEvt time="27652" objId="5"/>
        <p14:stopEvt time="37937" objId="5"/>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A0CA8D03-E53B-2AD6-6D84-0A6C6E2FB097}"/>
            </a:ext>
          </a:extLst>
        </p:cNvPr>
        <p:cNvGrpSpPr/>
        <p:nvPr/>
      </p:nvGrpSpPr>
      <p:grpSpPr>
        <a:xfrm>
          <a:off x="0" y="0"/>
          <a:ext cx="0" cy="0"/>
          <a:chOff x="0" y="0"/>
          <a:chExt cx="0" cy="0"/>
        </a:xfrm>
      </p:grpSpPr>
      <p:sp>
        <p:nvSpPr>
          <p:cNvPr id="83" name="Google Shape;83;p16">
            <a:extLst>
              <a:ext uri="{FF2B5EF4-FFF2-40B4-BE49-F238E27FC236}">
                <a16:creationId xmlns:a16="http://schemas.microsoft.com/office/drawing/2014/main" id="{12D3B3F1-C5BC-64A9-7736-2259AD7E0EF6}"/>
              </a:ext>
            </a:extLst>
          </p:cNvPr>
          <p:cNvSpPr txBox="1">
            <a:spLocks noGrp="1"/>
          </p:cNvSpPr>
          <p:nvPr>
            <p:ph type="title"/>
          </p:nvPr>
        </p:nvSpPr>
        <p:spPr>
          <a:xfrm>
            <a:off x="831200" y="1186734"/>
            <a:ext cx="22721600" cy="1527200"/>
          </a:xfrm>
          <a:prstGeom prst="rect">
            <a:avLst/>
          </a:prstGeom>
        </p:spPr>
        <p:txBody>
          <a:bodyPr spcFirstLastPara="1" vert="horz" wrap="square" lIns="243800" tIns="243800" rIns="243800" bIns="243800" rtlCol="0" anchor="t" anchorCtr="0">
            <a:normAutofit fontScale="90000"/>
          </a:bodyPr>
          <a:lstStyle/>
          <a:p>
            <a:r>
              <a:rPr lang="en" dirty="0"/>
              <a:t>Approaches for MM Recommendations</a:t>
            </a:r>
            <a:endParaRPr dirty="0"/>
          </a:p>
        </p:txBody>
      </p:sp>
      <p:sp>
        <p:nvSpPr>
          <p:cNvPr id="2" name="Slide Number Placeholder 1">
            <a:extLst>
              <a:ext uri="{FF2B5EF4-FFF2-40B4-BE49-F238E27FC236}">
                <a16:creationId xmlns:a16="http://schemas.microsoft.com/office/drawing/2014/main" id="{1067D245-B372-9D46-5E7D-3AFC4E52B68E}"/>
              </a:ext>
            </a:extLst>
          </p:cNvPr>
          <p:cNvSpPr>
            <a:spLocks noGrp="1"/>
          </p:cNvSpPr>
          <p:nvPr>
            <p:ph type="sldNum" idx="12"/>
          </p:nvPr>
        </p:nvSpPr>
        <p:spPr/>
        <p:txBody>
          <a:bodyPr/>
          <a:lstStyle/>
          <a:p>
            <a:fld id="{00000000-1234-1234-1234-123412341234}" type="slidenum">
              <a:rPr lang="en" smtClean="0"/>
              <a:pPr/>
              <a:t>5</a:t>
            </a:fld>
            <a:endParaRPr lang="en"/>
          </a:p>
        </p:txBody>
      </p:sp>
      <p:sp>
        <p:nvSpPr>
          <p:cNvPr id="7" name="Google Shape;94;p17">
            <a:extLst>
              <a:ext uri="{FF2B5EF4-FFF2-40B4-BE49-F238E27FC236}">
                <a16:creationId xmlns:a16="http://schemas.microsoft.com/office/drawing/2014/main" id="{76BC236F-3B9E-52B3-E2E4-71C0AE4C7520}"/>
              </a:ext>
            </a:extLst>
          </p:cNvPr>
          <p:cNvSpPr txBox="1">
            <a:spLocks noGrp="1"/>
          </p:cNvSpPr>
          <p:nvPr>
            <p:ph type="body" idx="1"/>
          </p:nvPr>
        </p:nvSpPr>
        <p:spPr>
          <a:xfrm>
            <a:off x="2697866" y="3355263"/>
            <a:ext cx="15337676" cy="4074238"/>
          </a:xfrm>
          <a:prstGeom prst="rect">
            <a:avLst/>
          </a:prstGeom>
        </p:spPr>
        <p:txBody>
          <a:bodyPr spcFirstLastPara="1" wrap="square" lIns="182850" tIns="182850" rIns="182850" bIns="182850" anchor="t" anchorCtr="0">
            <a:normAutofit/>
          </a:bodyPr>
          <a:lstStyle/>
          <a:p>
            <a:pPr marL="228600" indent="0">
              <a:lnSpc>
                <a:spcPct val="100000"/>
              </a:lnSpc>
              <a:buClr>
                <a:schemeClr val="dk1"/>
              </a:buClr>
              <a:buNone/>
            </a:pPr>
            <a:r>
              <a:rPr lang="en" dirty="0">
                <a:solidFill>
                  <a:schemeClr val="bg1"/>
                </a:solidFill>
              </a:rPr>
              <a:t>Static analysis (J</a:t>
            </a:r>
            <a:r>
              <a:rPr lang="en-US" dirty="0">
                <a:solidFill>
                  <a:schemeClr val="bg1"/>
                </a:solidFill>
              </a:rPr>
              <a:t>M</a:t>
            </a:r>
            <a:r>
              <a:rPr lang="en" dirty="0" err="1">
                <a:solidFill>
                  <a:schemeClr val="bg1"/>
                </a:solidFill>
              </a:rPr>
              <a:t>ove</a:t>
            </a:r>
            <a:r>
              <a:rPr lang="en" dirty="0">
                <a:solidFill>
                  <a:schemeClr val="bg1"/>
                </a:solidFill>
              </a:rPr>
              <a:t>, J</a:t>
            </a:r>
            <a:r>
              <a:rPr lang="en-US" dirty="0">
                <a:solidFill>
                  <a:schemeClr val="bg1"/>
                </a:solidFill>
              </a:rPr>
              <a:t>D</a:t>
            </a:r>
            <a:r>
              <a:rPr lang="en" dirty="0" err="1">
                <a:solidFill>
                  <a:schemeClr val="bg1"/>
                </a:solidFill>
              </a:rPr>
              <a:t>eodorant</a:t>
            </a:r>
            <a:r>
              <a:rPr lang="en" dirty="0">
                <a:solidFill>
                  <a:schemeClr val="bg1"/>
                </a:solidFill>
              </a:rPr>
              <a:t>)</a:t>
            </a:r>
          </a:p>
          <a:p>
            <a:pPr marL="228600" indent="0">
              <a:lnSpc>
                <a:spcPct val="100000"/>
              </a:lnSpc>
              <a:buClr>
                <a:schemeClr val="dk1"/>
              </a:buClr>
              <a:buNone/>
            </a:pPr>
            <a:r>
              <a:rPr lang="en-US" dirty="0">
                <a:solidFill>
                  <a:schemeClr val="bg1"/>
                </a:solidFill>
              </a:rPr>
              <a:t>     - thresholds, slow (hours), poor scalability</a:t>
            </a:r>
          </a:p>
          <a:p>
            <a:pPr marL="228600" indent="0">
              <a:lnSpc>
                <a:spcPct val="100000"/>
              </a:lnSpc>
              <a:buClr>
                <a:schemeClr val="dk1"/>
              </a:buClr>
              <a:buNone/>
            </a:pPr>
            <a:endParaRPr lang="en" dirty="0">
              <a:solidFill>
                <a:schemeClr val="bg1"/>
              </a:solidFill>
            </a:endParaRPr>
          </a:p>
          <a:p>
            <a:pPr marL="228600" indent="0">
              <a:lnSpc>
                <a:spcPct val="100000"/>
              </a:lnSpc>
              <a:buClr>
                <a:schemeClr val="dk1"/>
              </a:buClr>
              <a:buNone/>
            </a:pPr>
            <a:r>
              <a:rPr lang="en" dirty="0">
                <a:solidFill>
                  <a:schemeClr val="bg1"/>
                </a:solidFill>
              </a:rPr>
              <a:t>ML (R</a:t>
            </a:r>
            <a:r>
              <a:rPr lang="en-US" dirty="0">
                <a:solidFill>
                  <a:schemeClr val="bg1"/>
                </a:solidFill>
              </a:rPr>
              <a:t>M</a:t>
            </a:r>
            <a:r>
              <a:rPr lang="en" dirty="0" err="1">
                <a:solidFill>
                  <a:schemeClr val="bg1"/>
                </a:solidFill>
              </a:rPr>
              <a:t>ove</a:t>
            </a:r>
            <a:r>
              <a:rPr lang="en" dirty="0">
                <a:solidFill>
                  <a:schemeClr val="bg1"/>
                </a:solidFill>
              </a:rPr>
              <a:t>, </a:t>
            </a:r>
            <a:r>
              <a:rPr lang="en" dirty="0" err="1">
                <a:solidFill>
                  <a:schemeClr val="bg1"/>
                </a:solidFill>
              </a:rPr>
              <a:t>PathMove</a:t>
            </a:r>
            <a:r>
              <a:rPr lang="en" dirty="0">
                <a:solidFill>
                  <a:schemeClr val="bg1"/>
                </a:solidFill>
              </a:rPr>
              <a:t>) / DL (</a:t>
            </a:r>
            <a:r>
              <a:rPr lang="en" dirty="0" err="1">
                <a:solidFill>
                  <a:schemeClr val="bg1"/>
                </a:solidFill>
              </a:rPr>
              <a:t>FeTruth</a:t>
            </a:r>
            <a:r>
              <a:rPr lang="en" dirty="0">
                <a:solidFill>
                  <a:schemeClr val="bg1"/>
                </a:solidFill>
              </a:rPr>
              <a:t>, H</a:t>
            </a:r>
            <a:r>
              <a:rPr lang="en-US" dirty="0">
                <a:solidFill>
                  <a:schemeClr val="bg1"/>
                </a:solidFill>
              </a:rPr>
              <a:t>m</a:t>
            </a:r>
            <a:r>
              <a:rPr lang="en" dirty="0" err="1">
                <a:solidFill>
                  <a:schemeClr val="bg1"/>
                </a:solidFill>
              </a:rPr>
              <a:t>ove</a:t>
            </a:r>
            <a:r>
              <a:rPr lang="en" dirty="0">
                <a:solidFill>
                  <a:schemeClr val="bg1"/>
                </a:solidFill>
              </a:rPr>
              <a:t>)</a:t>
            </a:r>
          </a:p>
          <a:p>
            <a:pPr marL="228600" indent="0">
              <a:lnSpc>
                <a:spcPct val="100000"/>
              </a:lnSpc>
              <a:buClr>
                <a:schemeClr val="dk1"/>
              </a:buClr>
              <a:buNone/>
            </a:pPr>
            <a:r>
              <a:rPr lang="en" dirty="0">
                <a:solidFill>
                  <a:schemeClr val="bg1"/>
                </a:solidFill>
              </a:rPr>
              <a:t>     - need retraining, overwhelm users</a:t>
            </a:r>
            <a:endParaRPr dirty="0">
              <a:solidFill>
                <a:schemeClr val="bg1"/>
              </a:solidFill>
            </a:endParaRPr>
          </a:p>
        </p:txBody>
      </p:sp>
      <p:pic>
        <p:nvPicPr>
          <p:cNvPr id="8" name="Google Shape;95;p17">
            <a:extLst>
              <a:ext uri="{FF2B5EF4-FFF2-40B4-BE49-F238E27FC236}">
                <a16:creationId xmlns:a16="http://schemas.microsoft.com/office/drawing/2014/main" id="{74AD46BF-3633-71E3-DB06-C3333A7A3753}"/>
              </a:ext>
            </a:extLst>
          </p:cNvPr>
          <p:cNvPicPr preferRelativeResize="0"/>
          <p:nvPr/>
        </p:nvPicPr>
        <p:blipFill>
          <a:blip r:embed="rId4">
            <a:alphaModFix/>
          </a:blip>
          <a:stretch>
            <a:fillRect/>
          </a:stretch>
        </p:blipFill>
        <p:spPr>
          <a:xfrm>
            <a:off x="1774867" y="3408925"/>
            <a:ext cx="695294" cy="697778"/>
          </a:xfrm>
          <a:prstGeom prst="rect">
            <a:avLst/>
          </a:prstGeom>
          <a:noFill/>
          <a:ln>
            <a:noFill/>
          </a:ln>
        </p:spPr>
      </p:pic>
      <p:sp>
        <p:nvSpPr>
          <p:cNvPr id="10" name="Oval 9">
            <a:extLst>
              <a:ext uri="{FF2B5EF4-FFF2-40B4-BE49-F238E27FC236}">
                <a16:creationId xmlns:a16="http://schemas.microsoft.com/office/drawing/2014/main" id="{562BB0F6-A75C-C8EF-D19C-728F8CF33EC8}"/>
              </a:ext>
            </a:extLst>
          </p:cNvPr>
          <p:cNvSpPr/>
          <p:nvPr/>
        </p:nvSpPr>
        <p:spPr>
          <a:xfrm>
            <a:off x="1743522" y="7799925"/>
            <a:ext cx="695294" cy="697778"/>
          </a:xfrm>
          <a:prstGeom prst="ellipse">
            <a:avLst/>
          </a:prstGeom>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b="1" dirty="0">
                <a:solidFill>
                  <a:srgbClr val="FF9300"/>
                </a:solidFill>
              </a:rPr>
              <a:t>? </a:t>
            </a:r>
          </a:p>
        </p:txBody>
      </p:sp>
      <p:sp>
        <p:nvSpPr>
          <p:cNvPr id="11" name="Google Shape;94;p17">
            <a:extLst>
              <a:ext uri="{FF2B5EF4-FFF2-40B4-BE49-F238E27FC236}">
                <a16:creationId xmlns:a16="http://schemas.microsoft.com/office/drawing/2014/main" id="{AC3E5CBB-ED09-81CF-2CA1-0E248F5778A6}"/>
              </a:ext>
            </a:extLst>
          </p:cNvPr>
          <p:cNvSpPr txBox="1">
            <a:spLocks/>
          </p:cNvSpPr>
          <p:nvPr/>
        </p:nvSpPr>
        <p:spPr>
          <a:xfrm>
            <a:off x="2948921" y="7769825"/>
            <a:ext cx="15337676" cy="1026370"/>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3600" dirty="0">
                <a:solidFill>
                  <a:schemeClr val="bg1"/>
                </a:solidFill>
              </a:rPr>
              <a:t>Optimize software quality metrics</a:t>
            </a:r>
          </a:p>
        </p:txBody>
      </p:sp>
      <p:pic>
        <p:nvPicPr>
          <p:cNvPr id="15" name="Google Shape;96;p17">
            <a:extLst>
              <a:ext uri="{FF2B5EF4-FFF2-40B4-BE49-F238E27FC236}">
                <a16:creationId xmlns:a16="http://schemas.microsoft.com/office/drawing/2014/main" id="{CD04C1D3-75F8-110F-18AC-1FC37AE9215B}"/>
              </a:ext>
            </a:extLst>
          </p:cNvPr>
          <p:cNvPicPr preferRelativeResize="0"/>
          <p:nvPr/>
        </p:nvPicPr>
        <p:blipFill>
          <a:blip r:embed="rId5">
            <a:alphaModFix/>
          </a:blip>
          <a:stretch>
            <a:fillRect/>
          </a:stretch>
        </p:blipFill>
        <p:spPr>
          <a:xfrm>
            <a:off x="1774867" y="9460240"/>
            <a:ext cx="695294" cy="697766"/>
          </a:xfrm>
          <a:prstGeom prst="rect">
            <a:avLst/>
          </a:prstGeom>
          <a:noFill/>
          <a:ln>
            <a:noFill/>
          </a:ln>
        </p:spPr>
      </p:pic>
      <p:sp>
        <p:nvSpPr>
          <p:cNvPr id="16" name="Google Shape;94;p17">
            <a:extLst>
              <a:ext uri="{FF2B5EF4-FFF2-40B4-BE49-F238E27FC236}">
                <a16:creationId xmlns:a16="http://schemas.microsoft.com/office/drawing/2014/main" id="{96224610-DEBD-31EC-5E6A-6A7A40281F21}"/>
              </a:ext>
            </a:extLst>
          </p:cNvPr>
          <p:cNvSpPr txBox="1">
            <a:spLocks/>
          </p:cNvSpPr>
          <p:nvPr/>
        </p:nvSpPr>
        <p:spPr>
          <a:xfrm>
            <a:off x="2948921" y="9295938"/>
            <a:ext cx="15337676" cy="1026370"/>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3600" dirty="0">
                <a:solidFill>
                  <a:schemeClr val="bg1"/>
                </a:solidFill>
              </a:rPr>
              <a:t>Do not align with how developers refactor code</a:t>
            </a:r>
          </a:p>
        </p:txBody>
      </p:sp>
      <p:pic>
        <p:nvPicPr>
          <p:cNvPr id="3" name="Google Shape;96;p17">
            <a:extLst>
              <a:ext uri="{FF2B5EF4-FFF2-40B4-BE49-F238E27FC236}">
                <a16:creationId xmlns:a16="http://schemas.microsoft.com/office/drawing/2014/main" id="{C42A0E5D-A495-2856-95CD-1A70FC5E139F}"/>
              </a:ext>
            </a:extLst>
          </p:cNvPr>
          <p:cNvPicPr preferRelativeResize="0"/>
          <p:nvPr/>
        </p:nvPicPr>
        <p:blipFill>
          <a:blip r:embed="rId5">
            <a:alphaModFix/>
          </a:blip>
          <a:stretch>
            <a:fillRect/>
          </a:stretch>
        </p:blipFill>
        <p:spPr>
          <a:xfrm>
            <a:off x="1743522" y="4283390"/>
            <a:ext cx="695294" cy="697766"/>
          </a:xfrm>
          <a:prstGeom prst="rect">
            <a:avLst/>
          </a:prstGeom>
          <a:noFill/>
          <a:ln>
            <a:noFill/>
          </a:ln>
        </p:spPr>
      </p:pic>
      <p:pic>
        <p:nvPicPr>
          <p:cNvPr id="4" name="Google Shape;95;p17">
            <a:extLst>
              <a:ext uri="{FF2B5EF4-FFF2-40B4-BE49-F238E27FC236}">
                <a16:creationId xmlns:a16="http://schemas.microsoft.com/office/drawing/2014/main" id="{998EB577-20D3-9D25-3911-25F112098E8D}"/>
              </a:ext>
            </a:extLst>
          </p:cNvPr>
          <p:cNvPicPr preferRelativeResize="0"/>
          <p:nvPr/>
        </p:nvPicPr>
        <p:blipFill>
          <a:blip r:embed="rId4">
            <a:alphaModFix/>
          </a:blip>
          <a:stretch>
            <a:fillRect/>
          </a:stretch>
        </p:blipFill>
        <p:spPr>
          <a:xfrm>
            <a:off x="1774867" y="5168034"/>
            <a:ext cx="695294" cy="697778"/>
          </a:xfrm>
          <a:prstGeom prst="rect">
            <a:avLst/>
          </a:prstGeom>
          <a:noFill/>
          <a:ln>
            <a:noFill/>
          </a:ln>
        </p:spPr>
      </p:pic>
      <p:pic>
        <p:nvPicPr>
          <p:cNvPr id="5" name="Google Shape;96;p17">
            <a:extLst>
              <a:ext uri="{FF2B5EF4-FFF2-40B4-BE49-F238E27FC236}">
                <a16:creationId xmlns:a16="http://schemas.microsoft.com/office/drawing/2014/main" id="{226652B3-60E7-38FD-D8C6-0E19B3C805A2}"/>
              </a:ext>
            </a:extLst>
          </p:cNvPr>
          <p:cNvPicPr preferRelativeResize="0"/>
          <p:nvPr/>
        </p:nvPicPr>
        <p:blipFill>
          <a:blip r:embed="rId5">
            <a:alphaModFix/>
          </a:blip>
          <a:stretch>
            <a:fillRect/>
          </a:stretch>
        </p:blipFill>
        <p:spPr>
          <a:xfrm>
            <a:off x="1743522" y="6042499"/>
            <a:ext cx="695294" cy="697766"/>
          </a:xfrm>
          <a:prstGeom prst="rect">
            <a:avLst/>
          </a:prstGeom>
          <a:noFill/>
          <a:ln>
            <a:noFill/>
          </a:ln>
        </p:spPr>
      </p:pic>
      <p:sp>
        <p:nvSpPr>
          <p:cNvPr id="6" name="Google Shape;94;p17">
            <a:extLst>
              <a:ext uri="{FF2B5EF4-FFF2-40B4-BE49-F238E27FC236}">
                <a16:creationId xmlns:a16="http://schemas.microsoft.com/office/drawing/2014/main" id="{A65079FB-EDBB-2D23-5E21-7F280D5EB3E2}"/>
              </a:ext>
            </a:extLst>
          </p:cNvPr>
          <p:cNvSpPr txBox="1">
            <a:spLocks/>
          </p:cNvSpPr>
          <p:nvPr/>
        </p:nvSpPr>
        <p:spPr>
          <a:xfrm>
            <a:off x="2697866" y="11502896"/>
            <a:ext cx="15337676" cy="1527304"/>
          </a:xfrm>
          <a:prstGeom prst="rect">
            <a:avLst/>
          </a:prstGeom>
          <a:noFill/>
          <a:ln>
            <a:noFill/>
          </a:ln>
        </p:spPr>
        <p:txBody>
          <a:bodyPr spcFirstLastPara="1" wrap="square" lIns="182850" tIns="182850" rIns="182850" bIns="18285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None/>
            </a:pPr>
            <a:r>
              <a:rPr lang="en-US" sz="3600" dirty="0">
                <a:solidFill>
                  <a:schemeClr val="bg1"/>
                </a:solidFill>
              </a:rPr>
              <a:t>LLMs</a:t>
            </a:r>
          </a:p>
          <a:p>
            <a:pPr marL="0" indent="0">
              <a:lnSpc>
                <a:spcPct val="100000"/>
              </a:lnSpc>
              <a:buNone/>
            </a:pPr>
            <a:r>
              <a:rPr lang="en-US" sz="3600" dirty="0">
                <a:solidFill>
                  <a:schemeClr val="bg1"/>
                </a:solidFill>
              </a:rPr>
              <a:t> - prolific, capture semantic intuition</a:t>
            </a:r>
          </a:p>
        </p:txBody>
      </p:sp>
      <p:pic>
        <p:nvPicPr>
          <p:cNvPr id="17" name="Google Shape;691;p17" descr="A light bulb with a black background&#10;&#10;Description automatically generated">
            <a:extLst>
              <a:ext uri="{FF2B5EF4-FFF2-40B4-BE49-F238E27FC236}">
                <a16:creationId xmlns:a16="http://schemas.microsoft.com/office/drawing/2014/main" id="{95304A6A-0FB5-9E54-1F64-E31643C2EC4A}"/>
              </a:ext>
            </a:extLst>
          </p:cNvPr>
          <p:cNvPicPr preferRelativeResize="0"/>
          <p:nvPr/>
        </p:nvPicPr>
        <p:blipFill rotWithShape="1">
          <a:blip r:embed="rId6">
            <a:alphaModFix/>
          </a:blip>
          <a:srcRect/>
          <a:stretch/>
        </p:blipFill>
        <p:spPr>
          <a:xfrm>
            <a:off x="-311361" y="10591804"/>
            <a:ext cx="3260282" cy="3260282"/>
          </a:xfrm>
          <a:prstGeom prst="rect">
            <a:avLst/>
          </a:prstGeom>
          <a:noFill/>
          <a:ln>
            <a:noFill/>
          </a:ln>
        </p:spPr>
      </p:pic>
    </p:spTree>
    <p:custDataLst>
      <p:tags r:id="rId1"/>
    </p:custDataLst>
    <p:extLst>
      <p:ext uri="{BB962C8B-B14F-4D97-AF65-F5344CB8AC3E}">
        <p14:creationId xmlns:p14="http://schemas.microsoft.com/office/powerpoint/2010/main" val="1377759949"/>
      </p:ext>
    </p:extLst>
  </p:cSld>
  <p:clrMapOvr>
    <a:masterClrMapping/>
  </p:clrMapOvr>
  <mc:AlternateContent xmlns:mc="http://schemas.openxmlformats.org/markup-compatibility/2006">
    <mc:Choice xmlns:p14="http://schemas.microsoft.com/office/powerpoint/2010/main" Requires="p14">
      <p:transition spd="slow" p14:dur="2000" advTm="166496"/>
    </mc:Choice>
    <mc:Fallback>
      <p:transition spd="slow" advTm="1664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6"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A9F2E-926A-6650-34DD-3A81E7BC81A4}"/>
              </a:ext>
            </a:extLst>
          </p:cNvPr>
          <p:cNvSpPr>
            <a:spLocks noGrp="1"/>
          </p:cNvSpPr>
          <p:nvPr>
            <p:ph type="title"/>
          </p:nvPr>
        </p:nvSpPr>
        <p:spPr/>
        <p:txBody>
          <a:bodyPr/>
          <a:lstStyle/>
          <a:p>
            <a:r>
              <a:rPr lang="en-US" dirty="0"/>
              <a:t>Key Challenges</a:t>
            </a:r>
          </a:p>
        </p:txBody>
      </p:sp>
      <p:sp>
        <p:nvSpPr>
          <p:cNvPr id="3" name="Content Placeholder 2">
            <a:extLst>
              <a:ext uri="{FF2B5EF4-FFF2-40B4-BE49-F238E27FC236}">
                <a16:creationId xmlns:a16="http://schemas.microsoft.com/office/drawing/2014/main" id="{1ADACA3B-B804-5E67-4EE7-B8F89DE96049}"/>
              </a:ext>
            </a:extLst>
          </p:cNvPr>
          <p:cNvSpPr>
            <a:spLocks noGrp="1"/>
          </p:cNvSpPr>
          <p:nvPr>
            <p:ph idx="1"/>
          </p:nvPr>
        </p:nvSpPr>
        <p:spPr/>
        <p:txBody>
          <a:bodyPr>
            <a:normAutofit/>
          </a:bodyPr>
          <a:lstStyle/>
          <a:p>
            <a:pPr marL="0" indent="0">
              <a:buNone/>
            </a:pPr>
            <a:r>
              <a:rPr lang="en-US" dirty="0"/>
              <a:t>LLM Hallucinations  - 80% invalid recommendations</a:t>
            </a:r>
          </a:p>
          <a:p>
            <a:pPr marL="0" indent="0">
              <a:buNone/>
            </a:pPr>
            <a:endParaRPr lang="en-US" dirty="0"/>
          </a:p>
          <a:p>
            <a:pPr marL="0" indent="0">
              <a:buNone/>
            </a:pPr>
            <a:r>
              <a:rPr lang="en-US" dirty="0"/>
              <a:t>Context window limits – can’t reason over large projects</a:t>
            </a:r>
          </a:p>
          <a:p>
            <a:pPr marL="0" indent="0">
              <a:buNone/>
            </a:pPr>
            <a:endParaRPr lang="en-US" dirty="0"/>
          </a:p>
          <a:p>
            <a:pPr marL="0" indent="0">
              <a:buNone/>
            </a:pPr>
            <a:r>
              <a:rPr lang="en-US" dirty="0"/>
              <a:t>Workflow fit – needs to be fast and IDE-integrated</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E2927C6-E725-3030-D746-BF4956FA0D4F}"/>
              </a:ext>
            </a:extLst>
          </p:cNvPr>
          <p:cNvSpPr>
            <a:spLocks noGrp="1"/>
          </p:cNvSpPr>
          <p:nvPr>
            <p:ph type="sldNum" sz="quarter" idx="12"/>
          </p:nvPr>
        </p:nvSpPr>
        <p:spPr/>
        <p:txBody>
          <a:bodyPr/>
          <a:lstStyle/>
          <a:p>
            <a:fld id="{F2668D7D-97CA-904F-9370-3C9A79C5B8F7}" type="slidenum">
              <a:rPr lang="en-US" smtClean="0"/>
              <a:t>6</a:t>
            </a:fld>
            <a:endParaRPr lang="en-US"/>
          </a:p>
        </p:txBody>
      </p:sp>
    </p:spTree>
    <p:extLst>
      <p:ext uri="{BB962C8B-B14F-4D97-AF65-F5344CB8AC3E}">
        <p14:creationId xmlns:p14="http://schemas.microsoft.com/office/powerpoint/2010/main" val="2513063148"/>
      </p:ext>
    </p:extLst>
  </p:cSld>
  <p:clrMapOvr>
    <a:masterClrMapping/>
  </p:clrMapOvr>
  <mc:AlternateContent xmlns:mc="http://schemas.openxmlformats.org/markup-compatibility/2006">
    <mc:Choice xmlns:p14="http://schemas.microsoft.com/office/powerpoint/2010/main" Requires="p14">
      <p:transition spd="slow" p14:dur="2000" advTm="64136"/>
    </mc:Choice>
    <mc:Fallback>
      <p:transition spd="slow" advTm="641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831A7-E99F-A4AF-B28D-CC4CB53F3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BC6EBF-6CA9-B381-C89E-C73C2BAF4282}"/>
              </a:ext>
            </a:extLst>
          </p:cNvPr>
          <p:cNvSpPr>
            <a:spLocks noGrp="1"/>
          </p:cNvSpPr>
          <p:nvPr>
            <p:ph type="title"/>
          </p:nvPr>
        </p:nvSpPr>
        <p:spPr>
          <a:xfrm>
            <a:off x="1097280" y="772698"/>
            <a:ext cx="22452600" cy="2827500"/>
          </a:xfrm>
        </p:spPr>
        <p:txBody>
          <a:bodyPr wrap="square" anchor="ctr">
            <a:normAutofit/>
          </a:bodyPr>
          <a:lstStyle/>
          <a:p>
            <a:r>
              <a:rPr lang="en-US" dirty="0"/>
              <a:t>Our Insights</a:t>
            </a:r>
          </a:p>
        </p:txBody>
      </p:sp>
      <p:sp>
        <p:nvSpPr>
          <p:cNvPr id="3" name="Content Placeholder 2">
            <a:extLst>
              <a:ext uri="{FF2B5EF4-FFF2-40B4-BE49-F238E27FC236}">
                <a16:creationId xmlns:a16="http://schemas.microsoft.com/office/drawing/2014/main" id="{5D3C3B29-1AB1-515C-76ED-BDB1AA094C9A}"/>
              </a:ext>
            </a:extLst>
          </p:cNvPr>
          <p:cNvSpPr>
            <a:spLocks noGrp="1"/>
          </p:cNvSpPr>
          <p:nvPr>
            <p:ph idx="4294967295"/>
          </p:nvPr>
        </p:nvSpPr>
        <p:spPr>
          <a:xfrm>
            <a:off x="1097280" y="3790698"/>
            <a:ext cx="17657280" cy="8705088"/>
          </a:xfrm>
        </p:spPr>
        <p:txBody>
          <a:bodyPr anchor="t">
            <a:normAutofit/>
          </a:bodyPr>
          <a:lstStyle/>
          <a:p>
            <a:pPr marL="0" indent="0">
              <a:spcAft>
                <a:spcPts val="600"/>
              </a:spcAft>
              <a:buClr>
                <a:srgbClr val="000000"/>
              </a:buClr>
              <a:buFont typeface="Arial"/>
              <a:buNone/>
            </a:pPr>
            <a:r>
              <a:rPr lang="en-US" b="0" i="0" u="none" strike="noStrike" cap="none" dirty="0"/>
              <a:t>Combine LLM creativity + IDE rigor</a:t>
            </a:r>
          </a:p>
          <a:p>
            <a:pPr marL="0" indent="0">
              <a:spcAft>
                <a:spcPts val="600"/>
              </a:spcAft>
              <a:buClr>
                <a:srgbClr val="000000"/>
              </a:buClr>
              <a:buFont typeface="Arial"/>
              <a:buNone/>
            </a:pPr>
            <a:endParaRPr lang="en-US" b="0" i="0" u="none" strike="noStrike" cap="none" dirty="0"/>
          </a:p>
          <a:p>
            <a:pPr marL="0" indent="0">
              <a:spcAft>
                <a:spcPts val="600"/>
              </a:spcAft>
              <a:buClr>
                <a:srgbClr val="000000"/>
              </a:buClr>
              <a:buFont typeface="Arial"/>
              <a:buNone/>
            </a:pPr>
            <a:r>
              <a:rPr lang="en-US" b="0" i="0" u="none" strike="noStrike" cap="none" dirty="0"/>
              <a:t>Filter hallucination via static preconditions checks in IDE</a:t>
            </a:r>
          </a:p>
          <a:p>
            <a:pPr marL="0" indent="0">
              <a:spcAft>
                <a:spcPts val="600"/>
              </a:spcAft>
              <a:buClr>
                <a:srgbClr val="000000"/>
              </a:buClr>
              <a:buFont typeface="Arial"/>
              <a:buNone/>
            </a:pPr>
            <a:endParaRPr lang="en-US" b="0" i="0" u="none" strike="noStrike" cap="none" dirty="0"/>
          </a:p>
          <a:p>
            <a:pPr marL="0" indent="0">
              <a:spcAft>
                <a:spcPts val="600"/>
              </a:spcAft>
              <a:buClr>
                <a:srgbClr val="000000"/>
              </a:buClr>
              <a:buFont typeface="Arial"/>
              <a:buNone/>
            </a:pPr>
            <a:r>
              <a:rPr lang="en-US" dirty="0"/>
              <a:t>Semantic embeddings + Refactoring-aware RAG</a:t>
            </a:r>
          </a:p>
          <a:p>
            <a:pPr marL="0" indent="0">
              <a:spcAft>
                <a:spcPts val="600"/>
              </a:spcAft>
              <a:buClr>
                <a:srgbClr val="000000"/>
              </a:buClr>
              <a:buFont typeface="Arial"/>
              <a:buNone/>
            </a:pPr>
            <a:endParaRPr lang="en-US" b="0" i="0" u="none" strike="noStrike" cap="none" dirty="0"/>
          </a:p>
          <a:p>
            <a:pPr marL="0" indent="0">
              <a:spcAft>
                <a:spcPts val="600"/>
              </a:spcAft>
              <a:buClr>
                <a:srgbClr val="000000"/>
              </a:buClr>
              <a:buFont typeface="Arial"/>
              <a:buNone/>
            </a:pPr>
            <a:r>
              <a:rPr lang="en-US" dirty="0"/>
              <a:t>Few high-quality recommendations (</a:t>
            </a:r>
            <a:r>
              <a:rPr lang="en-US" b="0" i="0" u="none" strike="noStrike" dirty="0">
                <a:effectLst/>
                <a:latin typeface="ui-sans-serif"/>
              </a:rPr>
              <a:t>≤3 per class)</a:t>
            </a:r>
            <a:endParaRPr lang="en-US" b="0" i="0" u="none" strike="noStrike" cap="none" dirty="0"/>
          </a:p>
          <a:p>
            <a:pPr marL="0" indent="0">
              <a:spcAft>
                <a:spcPts val="600"/>
              </a:spcAft>
              <a:buClr>
                <a:srgbClr val="000000"/>
              </a:buClr>
              <a:buFont typeface="Arial"/>
              <a:buNone/>
            </a:pPr>
            <a:endParaRPr lang="en-US" b="0" i="0" u="none" strike="noStrike" cap="none" dirty="0"/>
          </a:p>
        </p:txBody>
      </p:sp>
      <p:pic>
        <p:nvPicPr>
          <p:cNvPr id="5" name="Google Shape;610;p10">
            <a:extLst>
              <a:ext uri="{FF2B5EF4-FFF2-40B4-BE49-F238E27FC236}">
                <a16:creationId xmlns:a16="http://schemas.microsoft.com/office/drawing/2014/main" id="{3266F5CD-A34C-62DC-E8E1-EA9F267C3B44}"/>
              </a:ext>
            </a:extLst>
          </p:cNvPr>
          <p:cNvPicPr preferRelativeResize="0"/>
          <p:nvPr/>
        </p:nvPicPr>
        <p:blipFill rotWithShape="1">
          <a:blip r:embed="rId4"/>
          <a:srcRect l="8607" r="6168" b="1"/>
          <a:stretch>
            <a:fillRect/>
          </a:stretch>
        </p:blipFill>
        <p:spPr>
          <a:xfrm>
            <a:off x="19135560" y="3790698"/>
            <a:ext cx="4414319" cy="8705088"/>
          </a:xfrm>
          <a:prstGeom prst="rect">
            <a:avLst/>
          </a:prstGeom>
          <a:noFill/>
          <a:ln>
            <a:noFill/>
          </a:ln>
        </p:spPr>
      </p:pic>
      <p:sp>
        <p:nvSpPr>
          <p:cNvPr id="4" name="Slide Number Placeholder 3" hidden="1">
            <a:extLst>
              <a:ext uri="{FF2B5EF4-FFF2-40B4-BE49-F238E27FC236}">
                <a16:creationId xmlns:a16="http://schemas.microsoft.com/office/drawing/2014/main" id="{34BE89FC-D8FA-863E-C60A-D7475017B17F}"/>
              </a:ext>
            </a:extLst>
          </p:cNvPr>
          <p:cNvSpPr>
            <a:spLocks noGrp="1"/>
          </p:cNvSpPr>
          <p:nvPr>
            <p:ph type="sldNum" sz="quarter" idx="4294967295"/>
          </p:nvPr>
        </p:nvSpPr>
        <p:spPr>
          <a:xfrm>
            <a:off x="21823680" y="10972800"/>
            <a:ext cx="1463100" cy="1049700"/>
          </a:xfrm>
        </p:spPr>
        <p:txBody>
          <a:bodyPr/>
          <a:lstStyle/>
          <a:p>
            <a:pPr>
              <a:spcAft>
                <a:spcPts val="600"/>
              </a:spcAft>
            </a:pPr>
            <a:fld id="{F2668D7D-97CA-904F-9370-3C9A79C5B8F7}" type="slidenum">
              <a:rPr lang="en-US" smtClean="0"/>
              <a:pPr>
                <a:spcAft>
                  <a:spcPts val="600"/>
                </a:spcAft>
              </a:pPr>
              <a:t>7</a:t>
            </a:fld>
            <a:endParaRPr lang="en-US"/>
          </a:p>
        </p:txBody>
      </p:sp>
    </p:spTree>
    <p:custDataLst>
      <p:tags r:id="rId1"/>
    </p:custDataLst>
    <p:extLst>
      <p:ext uri="{BB962C8B-B14F-4D97-AF65-F5344CB8AC3E}">
        <p14:creationId xmlns:p14="http://schemas.microsoft.com/office/powerpoint/2010/main" val="503988750"/>
      </p:ext>
    </p:extLst>
  </p:cSld>
  <p:clrMapOvr>
    <a:masterClrMapping/>
  </p:clrMapOvr>
  <mc:AlternateContent xmlns:mc="http://schemas.openxmlformats.org/markup-compatibility/2006">
    <mc:Choice xmlns:p14="http://schemas.microsoft.com/office/powerpoint/2010/main" Requires="p14">
      <p:transition spd="slow" p14:dur="2000" advTm="69016"/>
    </mc:Choice>
    <mc:Fallback>
      <p:transition spd="slow" advTm="690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D4FB9C2-668D-E852-4CCC-9F3D6036E459}"/>
              </a:ext>
            </a:extLst>
          </p:cNvPr>
          <p:cNvSpPr/>
          <p:nvPr/>
        </p:nvSpPr>
        <p:spPr>
          <a:xfrm>
            <a:off x="-358588" y="2832848"/>
            <a:ext cx="25495624" cy="116899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 name="Title 1">
            <a:extLst>
              <a:ext uri="{FF2B5EF4-FFF2-40B4-BE49-F238E27FC236}">
                <a16:creationId xmlns:a16="http://schemas.microsoft.com/office/drawing/2014/main" id="{3F731248-2B61-5867-C813-6FBDFF26B548}"/>
              </a:ext>
            </a:extLst>
          </p:cNvPr>
          <p:cNvSpPr>
            <a:spLocks noGrp="1"/>
          </p:cNvSpPr>
          <p:nvPr>
            <p:ph type="title"/>
          </p:nvPr>
        </p:nvSpPr>
        <p:spPr>
          <a:xfrm>
            <a:off x="965700" y="-395836"/>
            <a:ext cx="22452600" cy="2827500"/>
          </a:xfrm>
        </p:spPr>
        <p:txBody>
          <a:bodyPr/>
          <a:lstStyle/>
          <a:p>
            <a:r>
              <a:rPr lang="en-US" dirty="0"/>
              <a:t>MM-Assist: Workflow</a:t>
            </a:r>
          </a:p>
        </p:txBody>
      </p:sp>
      <p:pic>
        <p:nvPicPr>
          <p:cNvPr id="7" name="Picture 6">
            <a:extLst>
              <a:ext uri="{FF2B5EF4-FFF2-40B4-BE49-F238E27FC236}">
                <a16:creationId xmlns:a16="http://schemas.microsoft.com/office/drawing/2014/main" id="{B123BC98-7B59-889C-0A23-583A96630DE5}"/>
              </a:ext>
            </a:extLst>
          </p:cNvPr>
          <p:cNvPicPr>
            <a:picLocks noChangeAspect="1"/>
          </p:cNvPicPr>
          <p:nvPr/>
        </p:nvPicPr>
        <p:blipFill>
          <a:blip r:embed="rId4"/>
          <a:stretch>
            <a:fillRect/>
          </a:stretch>
        </p:blipFill>
        <p:spPr>
          <a:xfrm>
            <a:off x="372900" y="3381377"/>
            <a:ext cx="23638200" cy="8031842"/>
          </a:xfrm>
          <a:prstGeom prst="rect">
            <a:avLst/>
          </a:prstGeom>
        </p:spPr>
      </p:pic>
      <p:sp>
        <p:nvSpPr>
          <p:cNvPr id="10" name="Rectangle 9">
            <a:extLst>
              <a:ext uri="{FF2B5EF4-FFF2-40B4-BE49-F238E27FC236}">
                <a16:creationId xmlns:a16="http://schemas.microsoft.com/office/drawing/2014/main" id="{0CB4FEB1-17FE-2D09-555A-DBBF4583F0C3}"/>
              </a:ext>
            </a:extLst>
          </p:cNvPr>
          <p:cNvSpPr/>
          <p:nvPr/>
        </p:nvSpPr>
        <p:spPr>
          <a:xfrm>
            <a:off x="3265714" y="3381377"/>
            <a:ext cx="10058400"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a:extLst>
              <a:ext uri="{FF2B5EF4-FFF2-40B4-BE49-F238E27FC236}">
                <a16:creationId xmlns:a16="http://schemas.microsoft.com/office/drawing/2014/main" id="{17ED445E-0726-C911-9138-A2E6AA14B80B}"/>
              </a:ext>
            </a:extLst>
          </p:cNvPr>
          <p:cNvSpPr/>
          <p:nvPr/>
        </p:nvSpPr>
        <p:spPr>
          <a:xfrm>
            <a:off x="13324114" y="3782561"/>
            <a:ext cx="10058400"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1">
            <a:extLst>
              <a:ext uri="{FF2B5EF4-FFF2-40B4-BE49-F238E27FC236}">
                <a16:creationId xmlns:a16="http://schemas.microsoft.com/office/drawing/2014/main" id="{FDC54F94-F9D3-D62F-FF1C-93CC8804D06C}"/>
              </a:ext>
            </a:extLst>
          </p:cNvPr>
          <p:cNvSpPr/>
          <p:nvPr/>
        </p:nvSpPr>
        <p:spPr>
          <a:xfrm>
            <a:off x="13300950" y="7881259"/>
            <a:ext cx="10058400"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2">
            <a:extLst>
              <a:ext uri="{FF2B5EF4-FFF2-40B4-BE49-F238E27FC236}">
                <a16:creationId xmlns:a16="http://schemas.microsoft.com/office/drawing/2014/main" id="{EA8AA438-67E6-EF23-3391-F67868917EDD}"/>
              </a:ext>
            </a:extLst>
          </p:cNvPr>
          <p:cNvSpPr/>
          <p:nvPr/>
        </p:nvSpPr>
        <p:spPr>
          <a:xfrm>
            <a:off x="372901" y="7881259"/>
            <a:ext cx="12928050"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Rectangle 13">
            <a:extLst>
              <a:ext uri="{FF2B5EF4-FFF2-40B4-BE49-F238E27FC236}">
                <a16:creationId xmlns:a16="http://schemas.microsoft.com/office/drawing/2014/main" id="{2691850A-D7EF-74B8-486E-933E7DD92C12}"/>
              </a:ext>
            </a:extLst>
          </p:cNvPr>
          <p:cNvSpPr/>
          <p:nvPr/>
        </p:nvSpPr>
        <p:spPr>
          <a:xfrm>
            <a:off x="2634342" y="4564517"/>
            <a:ext cx="10058400" cy="13280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14">
            <a:extLst>
              <a:ext uri="{FF2B5EF4-FFF2-40B4-BE49-F238E27FC236}">
                <a16:creationId xmlns:a16="http://schemas.microsoft.com/office/drawing/2014/main" id="{C8B29C95-B7A4-4DC4-7045-C22FDE216762}"/>
              </a:ext>
            </a:extLst>
          </p:cNvPr>
          <p:cNvSpPr/>
          <p:nvPr/>
        </p:nvSpPr>
        <p:spPr>
          <a:xfrm>
            <a:off x="22640198" y="3977367"/>
            <a:ext cx="2090056" cy="44998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15">
            <a:extLst>
              <a:ext uri="{FF2B5EF4-FFF2-40B4-BE49-F238E27FC236}">
                <a16:creationId xmlns:a16="http://schemas.microsoft.com/office/drawing/2014/main" id="{6CA2AA10-D1F1-266B-EC94-8FFE08E7553B}"/>
              </a:ext>
            </a:extLst>
          </p:cNvPr>
          <p:cNvSpPr/>
          <p:nvPr/>
        </p:nvSpPr>
        <p:spPr>
          <a:xfrm>
            <a:off x="22197545" y="4523697"/>
            <a:ext cx="2299062" cy="10232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a:extLst>
              <a:ext uri="{FF2B5EF4-FFF2-40B4-BE49-F238E27FC236}">
                <a16:creationId xmlns:a16="http://schemas.microsoft.com/office/drawing/2014/main" id="{DDC80D83-0B65-A80B-CC88-BAEF327E0162}"/>
              </a:ext>
            </a:extLst>
          </p:cNvPr>
          <p:cNvSpPr>
            <a:spLocks noGrp="1"/>
          </p:cNvSpPr>
          <p:nvPr>
            <p:ph type="sldNum" sz="quarter" idx="12"/>
          </p:nvPr>
        </p:nvSpPr>
        <p:spPr/>
        <p:txBody>
          <a:bodyPr/>
          <a:lstStyle/>
          <a:p>
            <a:fld id="{F2668D7D-97CA-904F-9370-3C9A79C5B8F7}" type="slidenum">
              <a:rPr lang="en-US" smtClean="0"/>
              <a:t>8</a:t>
            </a:fld>
            <a:endParaRPr lang="en-US"/>
          </a:p>
        </p:txBody>
      </p:sp>
    </p:spTree>
    <p:custDataLst>
      <p:tags r:id="rId1"/>
    </p:custDataLst>
    <p:extLst>
      <p:ext uri="{BB962C8B-B14F-4D97-AF65-F5344CB8AC3E}">
        <p14:creationId xmlns:p14="http://schemas.microsoft.com/office/powerpoint/2010/main" val="3469800461"/>
      </p:ext>
    </p:extLst>
  </p:cSld>
  <p:clrMapOvr>
    <a:masterClrMapping/>
  </p:clrMapOvr>
  <mc:AlternateContent xmlns:mc="http://schemas.openxmlformats.org/markup-compatibility/2006">
    <mc:Choice xmlns:p14="http://schemas.microsoft.com/office/powerpoint/2010/main" Requires="p14">
      <p:transition spd="slow" p14:dur="2000" advTm="109033"/>
    </mc:Choice>
    <mc:Fallback>
      <p:transition spd="slow" advTm="109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4" grpId="1"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119AB-2342-E66D-1AF3-BCE98B733234}"/>
              </a:ext>
            </a:extLst>
          </p:cNvPr>
          <p:cNvSpPr>
            <a:spLocks noGrp="1"/>
          </p:cNvSpPr>
          <p:nvPr>
            <p:ph type="title"/>
          </p:nvPr>
        </p:nvSpPr>
        <p:spPr/>
        <p:txBody>
          <a:bodyPr/>
          <a:lstStyle/>
          <a:p>
            <a:r>
              <a:rPr lang="en-US" dirty="0"/>
              <a:t>Empirical Evaluation Setup</a:t>
            </a:r>
          </a:p>
        </p:txBody>
      </p:sp>
      <p:sp>
        <p:nvSpPr>
          <p:cNvPr id="3" name="Content Placeholder 2">
            <a:extLst>
              <a:ext uri="{FF2B5EF4-FFF2-40B4-BE49-F238E27FC236}">
                <a16:creationId xmlns:a16="http://schemas.microsoft.com/office/drawing/2014/main" id="{27F0A526-81C2-3F45-E226-AC6280E1760D}"/>
              </a:ext>
            </a:extLst>
          </p:cNvPr>
          <p:cNvSpPr>
            <a:spLocks noGrp="1"/>
          </p:cNvSpPr>
          <p:nvPr>
            <p:ph idx="1"/>
          </p:nvPr>
        </p:nvSpPr>
        <p:spPr>
          <a:xfrm>
            <a:off x="1676400" y="4018279"/>
            <a:ext cx="21031200" cy="10064750"/>
          </a:xfrm>
        </p:spPr>
        <p:txBody>
          <a:bodyPr>
            <a:normAutofit/>
          </a:bodyPr>
          <a:lstStyle/>
          <a:p>
            <a:pPr marL="0" indent="0">
              <a:buNone/>
            </a:pPr>
            <a:r>
              <a:rPr lang="en-US" dirty="0"/>
              <a:t>Two Datasets:</a:t>
            </a:r>
          </a:p>
          <a:p>
            <a:pPr>
              <a:buFontTx/>
              <a:buChar char="-"/>
            </a:pPr>
            <a:r>
              <a:rPr lang="en-US" dirty="0"/>
              <a:t>Synthetic corpus of 235 MM scenarios</a:t>
            </a:r>
          </a:p>
          <a:p>
            <a:pPr>
              <a:buFontTx/>
              <a:buChar char="-"/>
            </a:pPr>
            <a:r>
              <a:rPr lang="en-US" dirty="0"/>
              <a:t>New real-world corpus 210 MM (2024+, OSS), avoids LLM training contamination</a:t>
            </a:r>
          </a:p>
          <a:p>
            <a:pPr marL="0" indent="0">
              <a:buNone/>
            </a:pPr>
            <a:endParaRPr lang="en-US" dirty="0"/>
          </a:p>
          <a:p>
            <a:pPr marL="0" indent="0">
              <a:buNone/>
            </a:pPr>
            <a:endParaRPr lang="en-US" dirty="0"/>
          </a:p>
          <a:p>
            <a:pPr marL="0" indent="0">
              <a:buNone/>
            </a:pPr>
            <a:r>
              <a:rPr lang="en-US" dirty="0"/>
              <a:t>Formative study </a:t>
            </a:r>
          </a:p>
          <a:p>
            <a:pPr marL="0" indent="0">
              <a:buNone/>
            </a:pPr>
            <a:endParaRPr lang="en-US" dirty="0"/>
          </a:p>
          <a:p>
            <a:pPr marL="0" indent="0">
              <a:buNone/>
            </a:pPr>
            <a:r>
              <a:rPr lang="en-US" dirty="0"/>
              <a:t>Baselines: </a:t>
            </a:r>
            <a:r>
              <a:rPr lang="en-US" dirty="0" err="1"/>
              <a:t>JMove</a:t>
            </a:r>
            <a:r>
              <a:rPr lang="en-US" dirty="0"/>
              <a:t>, </a:t>
            </a:r>
            <a:r>
              <a:rPr lang="en-US" dirty="0" err="1"/>
              <a:t>FeTruth</a:t>
            </a:r>
            <a:r>
              <a:rPr lang="en-US" dirty="0"/>
              <a:t>, </a:t>
            </a:r>
            <a:r>
              <a:rPr lang="en-US" dirty="0" err="1"/>
              <a:t>HMove</a:t>
            </a:r>
            <a:r>
              <a:rPr lang="en-US" dirty="0"/>
              <a:t>, Vanilla LLM</a:t>
            </a:r>
          </a:p>
          <a:p>
            <a:pPr marL="0" indent="0">
              <a:buNone/>
            </a:pPr>
            <a:endParaRPr lang="en-US" dirty="0"/>
          </a:p>
          <a:p>
            <a:pPr marL="0" indent="0">
              <a:buNone/>
            </a:pPr>
            <a:r>
              <a:rPr lang="en-US" dirty="0"/>
              <a:t>User study: 30 participants, 1 week, own project </a:t>
            </a:r>
          </a:p>
          <a:p>
            <a:pPr marL="0" indent="0">
              <a:buNone/>
            </a:pPr>
            <a:endParaRPr lang="en-US" dirty="0"/>
          </a:p>
        </p:txBody>
      </p:sp>
      <p:sp>
        <p:nvSpPr>
          <p:cNvPr id="4" name="Slide Number Placeholder 3">
            <a:extLst>
              <a:ext uri="{FF2B5EF4-FFF2-40B4-BE49-F238E27FC236}">
                <a16:creationId xmlns:a16="http://schemas.microsoft.com/office/drawing/2014/main" id="{1415A325-B957-FF0F-458E-7A42E09A8CFD}"/>
              </a:ext>
            </a:extLst>
          </p:cNvPr>
          <p:cNvSpPr>
            <a:spLocks noGrp="1"/>
          </p:cNvSpPr>
          <p:nvPr>
            <p:ph type="sldNum" sz="quarter" idx="12"/>
          </p:nvPr>
        </p:nvSpPr>
        <p:spPr/>
        <p:txBody>
          <a:bodyPr/>
          <a:lstStyle/>
          <a:p>
            <a:fld id="{F2668D7D-97CA-904F-9370-3C9A79C5B8F7}" type="slidenum">
              <a:rPr lang="en-US" smtClean="0"/>
              <a:t>9</a:t>
            </a:fld>
            <a:endParaRPr lang="en-US"/>
          </a:p>
        </p:txBody>
      </p:sp>
    </p:spTree>
    <p:extLst>
      <p:ext uri="{BB962C8B-B14F-4D97-AF65-F5344CB8AC3E}">
        <p14:creationId xmlns:p14="http://schemas.microsoft.com/office/powerpoint/2010/main" val="2420627899"/>
      </p:ext>
    </p:extLst>
  </p:cSld>
  <p:clrMapOvr>
    <a:masterClrMapping/>
  </p:clrMapOvr>
  <mc:AlternateContent xmlns:mc="http://schemas.openxmlformats.org/markup-compatibility/2006">
    <mc:Choice xmlns:p14="http://schemas.microsoft.com/office/powerpoint/2010/main" Requires="p14">
      <p:transition spd="slow" p14:dur="2000" advTm="56727"/>
    </mc:Choice>
    <mc:Fallback>
      <p:transition spd="slow" advTm="5672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2.8|19"/>
</p:tagLst>
</file>

<file path=ppt/tags/tag2.xml><?xml version="1.0" encoding="utf-8"?>
<p:tagLst xmlns:a="http://schemas.openxmlformats.org/drawingml/2006/main" xmlns:r="http://schemas.openxmlformats.org/officeDocument/2006/relationships" xmlns:p="http://schemas.openxmlformats.org/presentationml/2006/main">
  <p:tag name="TIMING" val="|9.4|2.3|9.1|6.6"/>
</p:tagLst>
</file>

<file path=ppt/tags/tag3.xml><?xml version="1.0" encoding="utf-8"?>
<p:tagLst xmlns:a="http://schemas.openxmlformats.org/drawingml/2006/main" xmlns:r="http://schemas.openxmlformats.org/officeDocument/2006/relationships" xmlns:p="http://schemas.openxmlformats.org/presentationml/2006/main">
  <p:tag name="TIMING" val="|9.3|41.3|50.5|7.2|29.3"/>
</p:tagLst>
</file>

<file path=ppt/tags/tag4.xml><?xml version="1.0" encoding="utf-8"?>
<p:tagLst xmlns:a="http://schemas.openxmlformats.org/drawingml/2006/main" xmlns:r="http://schemas.openxmlformats.org/officeDocument/2006/relationships" xmlns:p="http://schemas.openxmlformats.org/presentationml/2006/main">
  <p:tag name="TIMING" val="|67.5"/>
</p:tagLst>
</file>

<file path=ppt/tags/tag5.xml><?xml version="1.0" encoding="utf-8"?>
<p:tagLst xmlns:a="http://schemas.openxmlformats.org/drawingml/2006/main" xmlns:r="http://schemas.openxmlformats.org/officeDocument/2006/relationships" xmlns:p="http://schemas.openxmlformats.org/presentationml/2006/main">
  <p:tag name="TIMING" val="|2.1|28.4|19.1|28.1|28.4"/>
</p:tagLst>
</file>

<file path=ppt/tags/tag6.xml><?xml version="1.0" encoding="utf-8"?>
<p:tagLst xmlns:a="http://schemas.openxmlformats.org/drawingml/2006/main" xmlns:r="http://schemas.openxmlformats.org/officeDocument/2006/relationships" xmlns:p="http://schemas.openxmlformats.org/presentationml/2006/main">
  <p:tag name="TIMING" val="|45.8"/>
</p:tagLst>
</file>

<file path=ppt/tags/tag7.xml><?xml version="1.0" encoding="utf-8"?>
<p:tagLst xmlns:a="http://schemas.openxmlformats.org/drawingml/2006/main" xmlns:r="http://schemas.openxmlformats.org/officeDocument/2006/relationships" xmlns:p="http://schemas.openxmlformats.org/presentationml/2006/main">
  <p:tag name="TIMING" val="|78.7"/>
</p:tagLst>
</file>

<file path=ppt/theme/theme1.xml><?xml version="1.0" encoding="utf-8"?>
<a:theme xmlns:a="http://schemas.openxmlformats.org/drawingml/2006/main" name="JetBrains Presentation Dark Template 2024">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2385</Words>
  <Application>Microsoft Macintosh PowerPoint</Application>
  <PresentationFormat>Custom</PresentationFormat>
  <Paragraphs>280</Paragraphs>
  <Slides>25</Slides>
  <Notes>21</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JetBrains Mono</vt:lpstr>
      <vt:lpstr>Arial</vt:lpstr>
      <vt:lpstr>Inter</vt:lpstr>
      <vt:lpstr>LinBiolinumT</vt:lpstr>
      <vt:lpstr>Helvetica</vt:lpstr>
      <vt:lpstr>Open Sans</vt:lpstr>
      <vt:lpstr>Inter Medium</vt:lpstr>
      <vt:lpstr>ui-sans-serif</vt:lpstr>
      <vt:lpstr>-webkit-standard</vt:lpstr>
      <vt:lpstr>JetBrains Presentation Dark Template 2024</vt:lpstr>
      <vt:lpstr>Together We Are Better  LLM, IDE and Semantic Embedding to Assist Move Method Refactoring</vt:lpstr>
      <vt:lpstr>Why MoveMethod Matters</vt:lpstr>
      <vt:lpstr>MoveMethod Refactoring to the Rescue</vt:lpstr>
      <vt:lpstr>Current Move Method Workflow in IntelliJ</vt:lpstr>
      <vt:lpstr>Approaches for MM Recommendations</vt:lpstr>
      <vt:lpstr>Key Challenges</vt:lpstr>
      <vt:lpstr>Our Insights</vt:lpstr>
      <vt:lpstr>MM-Assist: Workflow</vt:lpstr>
      <vt:lpstr>Empirical Evaluation Setup</vt:lpstr>
      <vt:lpstr>Results: Synthetic Corpus </vt:lpstr>
      <vt:lpstr>Results: Real-World Corpus + User study</vt:lpstr>
      <vt:lpstr>Executive Summary</vt:lpstr>
      <vt:lpstr>Bonus Slides</vt:lpstr>
      <vt:lpstr>Move Method Refactoring in IntelliJ</vt:lpstr>
      <vt:lpstr>Demo MM-Assist</vt:lpstr>
      <vt:lpstr>Lessons Learned</vt:lpstr>
      <vt:lpstr>LLM Data Leakage</vt:lpstr>
      <vt:lpstr>Your Questions: Core Methodology and RAG Pipeline </vt:lpstr>
      <vt:lpstr>Tool Design, Usability, and Edge Cases </vt:lpstr>
      <vt:lpstr>Evaluation, Performance, and Generalizability</vt:lpstr>
      <vt:lpstr>Cost, Practicality, and Real-World Adoption </vt:lpstr>
      <vt:lpstr>Future Work and Potential Improvements </vt:lpstr>
      <vt:lpstr>Research and Development Process  </vt:lpstr>
      <vt:lpstr>Workflow</vt:lpstr>
      <vt:lpstr>RQ1: How effective are LLMs at suggesting opportunities for MM refactoring?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 Dig</cp:lastModifiedBy>
  <cp:revision>62</cp:revision>
  <cp:lastPrinted>2025-08-07T22:39:12Z</cp:lastPrinted>
  <dcterms:modified xsi:type="dcterms:W3CDTF">2025-09-04T22:58:17Z</dcterms:modified>
</cp:coreProperties>
</file>